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4" r:id="rId3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98" d="100"/>
          <a:sy n="98" d="100"/>
        </p:scale>
        <p:origin x="96" y="19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inty" userId="a3a5dca3-73cf-454d-89d7-9d6a72e5f77a" providerId="ADAL" clId="{82D42DB6-615A-4DCF-946B-32ACF7F3373A}"/>
    <pc:docChg chg="delSld delMainMaster">
      <pc:chgData name="Lisa McGinty" userId="a3a5dca3-73cf-454d-89d7-9d6a72e5f77a" providerId="ADAL" clId="{82D42DB6-615A-4DCF-946B-32ACF7F3373A}" dt="2024-11-07T14:59:34.987" v="2" actId="2696"/>
      <pc:docMkLst>
        <pc:docMk/>
      </pc:docMkLst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0" sldId="256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0" sldId="283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3188948423" sldId="287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816219661" sldId="288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011321784" sldId="289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44386984" sldId="290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4230913508" sldId="292"/>
        </pc:sldMkLst>
      </pc:sldChg>
      <pc:sldChg chg="del">
        <pc:chgData name="Lisa McGinty" userId="a3a5dca3-73cf-454d-89d7-9d6a72e5f77a" providerId="ADAL" clId="{82D42DB6-615A-4DCF-946B-32ACF7F3373A}" dt="2024-11-07T14:59:34.987" v="2" actId="2696"/>
        <pc:sldMkLst>
          <pc:docMk/>
          <pc:sldMk cId="1984982944" sldId="294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35389007" sldId="295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1521362846" sldId="296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3888746446" sldId="297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1296061195" sldId="298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485138983" sldId="299"/>
        </pc:sldMkLst>
      </pc:sldChg>
      <pc:sldChg chg="del">
        <pc:chgData name="Lisa McGinty" userId="a3a5dca3-73cf-454d-89d7-9d6a72e5f77a" providerId="ADAL" clId="{82D42DB6-615A-4DCF-946B-32ACF7F3373A}" dt="2024-11-07T14:59:12.525" v="1" actId="2696"/>
        <pc:sldMkLst>
          <pc:docMk/>
          <pc:sldMk cId="2528315464" sldId="300"/>
        </pc:sldMkLst>
      </pc:sldChg>
      <pc:sldChg chg="del">
        <pc:chgData name="Lisa McGinty" userId="a3a5dca3-73cf-454d-89d7-9d6a72e5f77a" providerId="ADAL" clId="{82D42DB6-615A-4DCF-946B-32ACF7F3373A}" dt="2024-11-07T14:59:02.438" v="0" actId="2696"/>
        <pc:sldMkLst>
          <pc:docMk/>
          <pc:sldMk cId="3793250034" sldId="301"/>
        </pc:sldMkLst>
      </pc:sldChg>
      <pc:sldMasterChg chg="del delSldLayout">
        <pc:chgData name="Lisa McGinty" userId="a3a5dca3-73cf-454d-89d7-9d6a72e5f77a" providerId="ADAL" clId="{82D42DB6-615A-4DCF-946B-32ACF7F3373A}" dt="2024-11-07T14:59:12.525" v="1" actId="2696"/>
        <pc:sldMasterMkLst>
          <pc:docMk/>
          <pc:sldMasterMk cId="1386593517" sldId="2147483665"/>
        </pc:sldMasterMkLst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048903844" sldId="214748366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04393888" sldId="2147483667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981928835" sldId="2147483668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81518666" sldId="2147483669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200639662" sldId="2147483670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475531921" sldId="2147483671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109629201" sldId="2147483672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038212147" sldId="2147483673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476783838" sldId="2147483674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76777400" sldId="2147483675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3783968628" sldId="214748367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927870945" sldId="2147483677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426320305" sldId="2147483678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465476414" sldId="2147483679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511572206" sldId="2147483680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55403666" sldId="2147483681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865862751" sldId="2147483682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15447179" sldId="2147483683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1321932537" sldId="2147483684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453779681" sldId="2147483685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132951626" sldId="2147483686"/>
          </pc:sldLayoutMkLst>
        </pc:sldLayoutChg>
        <pc:sldLayoutChg chg="del">
          <pc:chgData name="Lisa McGinty" userId="a3a5dca3-73cf-454d-89d7-9d6a72e5f77a" providerId="ADAL" clId="{82D42DB6-615A-4DCF-946B-32ACF7F3373A}" dt="2024-11-07T14:59:12.525" v="1" actId="2696"/>
          <pc:sldLayoutMkLst>
            <pc:docMk/>
            <pc:sldMasterMk cId="1386593517" sldId="2147483665"/>
            <pc:sldLayoutMk cId="2091847228" sldId="2147483687"/>
          </pc:sldLayoutMkLst>
        </pc:sldLayoutChg>
      </pc:sldMasterChg>
      <pc:sldMasterChg chg="del delSldLayout">
        <pc:chgData name="Lisa McGinty" userId="a3a5dca3-73cf-454d-89d7-9d6a72e5f77a" providerId="ADAL" clId="{82D42DB6-615A-4DCF-946B-32ACF7F3373A}" dt="2024-11-07T14:59:34.987" v="2" actId="2696"/>
        <pc:sldMasterMkLst>
          <pc:docMk/>
          <pc:sldMasterMk cId="2870573193" sldId="2147483688"/>
        </pc:sldMasterMkLst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695128167" sldId="214748368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91489556" sldId="214748369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612203646" sldId="214748369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21146233" sldId="214748369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478319369" sldId="214748369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950081063" sldId="214748369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72773077" sldId="214748369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81343852" sldId="214748369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01572898" sldId="214748369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96817531" sldId="214748369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114374804" sldId="214748369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90701149" sldId="214748370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741828684" sldId="214748370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05753757" sldId="214748370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246132906" sldId="214748370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72493830" sldId="214748370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85148283" sldId="214748370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167676845" sldId="214748370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5306841" sldId="214748370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587659661" sldId="214748370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61672529" sldId="2147483709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704837821" sldId="2147483710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100376879" sldId="2147483711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3855268784" sldId="2147483712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64585213" sldId="2147483713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989028768" sldId="2147483714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223494853" sldId="2147483715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1810386681" sldId="2147483716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52049894" sldId="2147483717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2433146480" sldId="2147483718"/>
          </pc:sldLayoutMkLst>
        </pc:sldLayoutChg>
        <pc:sldLayoutChg chg="del">
          <pc:chgData name="Lisa McGinty" userId="a3a5dca3-73cf-454d-89d7-9d6a72e5f77a" providerId="ADAL" clId="{82D42DB6-615A-4DCF-946B-32ACF7F3373A}" dt="2024-11-07T14:59:34.987" v="2" actId="2696"/>
          <pc:sldLayoutMkLst>
            <pc:docMk/>
            <pc:sldMasterMk cId="2870573193" sldId="2147483688"/>
            <pc:sldLayoutMk cId="463013530" sldId="2147483719"/>
          </pc:sldLayoutMkLst>
        </pc:sldLayoutChg>
      </pc:sldMasterChg>
    </pc:docChg>
  </pc:docChgLst>
  <pc:docChgLst>
    <pc:chgData name="Lisa McGinty" userId="a3a5dca3-73cf-454d-89d7-9d6a72e5f77a" providerId="ADAL" clId="{E9223EDB-01B3-48CE-91D7-95768B4F84C6}"/>
    <pc:docChg chg="delSld">
      <pc:chgData name="Lisa McGinty" userId="a3a5dca3-73cf-454d-89d7-9d6a72e5f77a" providerId="ADAL" clId="{E9223EDB-01B3-48CE-91D7-95768B4F84C6}" dt="2024-11-07T15:03:53.964" v="0" actId="2696"/>
      <pc:docMkLst>
        <pc:docMk/>
      </pc:docMkLst>
      <pc:sldChg chg="del">
        <pc:chgData name="Lisa McGinty" userId="a3a5dca3-73cf-454d-89d7-9d6a72e5f77a" providerId="ADAL" clId="{E9223EDB-01B3-48CE-91D7-95768B4F84C6}" dt="2024-11-07T15:03:53.964" v="0" actId="2696"/>
        <pc:sldMkLst>
          <pc:docMk/>
          <pc:sldMk cId="29061256" sldId="285"/>
        </pc:sldMkLst>
      </pc:sldChg>
      <pc:sldChg chg="del">
        <pc:chgData name="Lisa McGinty" userId="a3a5dca3-73cf-454d-89d7-9d6a72e5f77a" providerId="ADAL" clId="{E9223EDB-01B3-48CE-91D7-95768B4F84C6}" dt="2024-11-07T15:03:53.964" v="0" actId="2696"/>
        <pc:sldMkLst>
          <pc:docMk/>
          <pc:sldMk cId="3782412195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07/11/2024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897176"/>
              </p:ext>
            </p:extLst>
          </p:nvPr>
        </p:nvGraphicFramePr>
        <p:xfrm>
          <a:off x="927557" y="764399"/>
          <a:ext cx="10919227" cy="585928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35378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05925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GEOGRAPHY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  <a:p>
                      <a:r>
                        <a:rPr lang="en-GB" sz="1000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Grammarsaurus</a:t>
                      </a:r>
                      <a:endParaRPr lang="en-GB" sz="10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SoW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Animals Including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Tropical Rainforest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Why should I care about the rainforest?</a:t>
                      </a:r>
                      <a:endParaRPr lang="en-GB" sz="1000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What do Hindus believe God is like? 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SCARF- 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and my relationships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07338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Place Value of Punctuation &amp; Grammar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Common &amp; proper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Collective/partitive nouns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Being verbs + ‘to have’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Irregular action verbs &amp; verb phrases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Phrasal verbs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a subject?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 1-3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(building single clause sentences)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focus: application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Co-ordinating conjunctions to join clauses</a:t>
                      </a:r>
                    </a:p>
                    <a:p>
                      <a:pPr fontAlgn="base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TWS- </a:t>
                      </a:r>
                      <a:r>
                        <a:rPr lang="en-GB" sz="100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 fiction-</a:t>
                      </a:r>
                      <a:r>
                        <a:rPr lang="en-GB" sz="1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base"/>
                      <a:r>
                        <a:rPr lang="en-GB" sz="100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Non-chronological report</a:t>
                      </a:r>
                      <a:r>
                        <a:rPr lang="en-GB" sz="1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base"/>
                      <a:r>
                        <a:rPr lang="en-GB" sz="1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Skeletons and Muscles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Place Value- 3 weeks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Addition, Subtraction- 4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the 5 key food groups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nutrition in the food we eat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different types of skeletons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the human skeleton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Learn about animals and their skeletons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Explore the roll of muscles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 Where on the planet are the rainforests located?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2.What is a biome?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3. What is unique about a rain forest biome?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4.What issues affect the rain forest?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5.How do these issues affect 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What can I do to support the rain forest?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Unit 2.7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1.Introduction to Hinduism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Rangoli patterns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2.Hindu Gods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3. Hindu Symbolism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 Main beliefs, traditions and values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 Story of Rama and Sita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Diwali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1.As a rule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2.Looking after our special people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3.How can we solve this problem?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4.Friends are special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5.Thunks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Dan’s Dare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understanding of the concepts set out in English Appendix 2 (NC)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 Indicate grammatical and other features </a:t>
                      </a:r>
                    </a:p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and understand grammatical terminology.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NC- Number and place value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read, write, represent and order numbers to 1000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NC- Addition and subtractions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add and subtract with numbers up to 3 digits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NC- Science –Animals, including humans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identify that humans need the right types and amounts of nutrition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Humans and some animals have skeletons and muscles for support, protection and movement.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geographical language to describe places on a world map.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locate the tropics of Cancer and Capricorn.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explain what a biome is. I can describe some physical features of a contrasting location.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identify and describe the core beliefs studied.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describe how people can show their beliefs in how they worship and how they live,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be able to discuss themselves and their relationships </a:t>
                      </a: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with others.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87728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Helford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7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07918"/>
              </p:ext>
            </p:extLst>
          </p:nvPr>
        </p:nvGraphicFramePr>
        <p:xfrm>
          <a:off x="796560" y="913007"/>
          <a:ext cx="10916886" cy="5994851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9315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Access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hygiene and handling- follow a recipe </a:t>
                      </a:r>
                      <a:endParaRPr lang="en-GB" sz="1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Sing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Getset4PE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Whole Heartedness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576920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</a:rPr>
                        <a:t>Autumn 2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Tomoto</a:t>
                      </a:r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Bruschetta 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Design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generate, develop, model and communicate ideas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Make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prepare and cook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variety of predominantly savoury dishes using a range of cooking techniques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Evaluate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evaluate ideas and products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I’ve been to Harlem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Unit of work based around a song about travelling around the world.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Working on rhythm, singing and composition.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French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1.Tell me about France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do you already know?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2.Greetings- Hello, goodbye. Formal and informal greetings.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 Greetings- Ca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4.Greetings- Comment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t’appelles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5. Greetings- Deux petits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oiseaux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6. </a:t>
                      </a:r>
                      <a:r>
                        <a:rPr lang="en-GB" sz="100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Greetings- Writing a  short dialogue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Go Active sports coaches 1 day per week</a:t>
                      </a: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Fundamentals </a:t>
                      </a: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Athletics  </a:t>
                      </a:r>
                    </a:p>
                    <a:p>
                      <a:pPr rtl="0" fontAlgn="base"/>
                      <a:endParaRPr lang="en-GB" sz="1100" b="0" i="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Gymnastics  </a:t>
                      </a: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create interesting point and patch balances.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develop point and patch balances on apparatus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step into shape jumps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develop stepping into jumps using apparatus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am learning to develop straight, forward and barrel rolls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 can include rolls in sequence work using apparatus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SCARF curriculum - Valuing Difference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Anti-bullying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Link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Understanding our feelings and believing in ourselves. 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that had a particular passion – what impact have they had on history/people of their community?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understand and apply the principles of a healthy and varied diet.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prepare and cook a variety of predominantly savoury dishes using a range of cooking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play and perform in ensemble contexts, using their voices and playing musical instruments with increasing accuracy, fluency, control and expression.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will listen attentively to spoken language and show understanding by joining in and responding.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can develop flexibility, strength, technique, control and balance through gymnastics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Explorer Dome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Hall for Cornwall - Panto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88468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Whole-heartedness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Helford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0</TotalTime>
  <Words>901</Words>
  <Application>Microsoft Office PowerPoint</Application>
  <PresentationFormat>Widescreen</PresentationFormat>
  <Paragraphs>173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</vt:lpstr>
      <vt:lpstr>Century Gothic</vt:lpstr>
      <vt:lpstr>Back to School 16x9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Lisa McGinty</cp:lastModifiedBy>
  <cp:revision>6</cp:revision>
  <cp:lastPrinted>2024-11-04T14:18:04Z</cp:lastPrinted>
  <dcterms:created xsi:type="dcterms:W3CDTF">2024-07-06T15:12:52Z</dcterms:created>
  <dcterms:modified xsi:type="dcterms:W3CDTF">2024-11-07T15:03:56Z</dcterms:modified>
</cp:coreProperties>
</file>