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2" r:id="rId2"/>
    <p:sldId id="284" r:id="rId3"/>
  </p:sldIdLst>
  <p:sldSz cx="12192000" cy="6858000"/>
  <p:notesSz cx="6797675" cy="9926638"/>
  <p:defaultTextStyle>
    <a:defPPr rtl="0"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Themed Style 2 –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98" d="100"/>
          <a:sy n="98" d="100"/>
        </p:scale>
        <p:origin x="96" y="198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0" d="100"/>
          <a:sy n="90" d="100"/>
        </p:scale>
        <p:origin x="302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sa McGinty" userId="a3a5dca3-73cf-454d-89d7-9d6a72e5f77a" providerId="ADAL" clId="{82D42DB6-615A-4DCF-946B-32ACF7F3373A}"/>
    <pc:docChg chg="delSld delMainMaster">
      <pc:chgData name="Lisa McGinty" userId="a3a5dca3-73cf-454d-89d7-9d6a72e5f77a" providerId="ADAL" clId="{82D42DB6-615A-4DCF-946B-32ACF7F3373A}" dt="2024-11-07T14:59:34.987" v="2" actId="2696"/>
      <pc:docMkLst>
        <pc:docMk/>
      </pc:docMkLst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0" sldId="256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0" sldId="283"/>
        </pc:sldMkLst>
      </pc:sldChg>
      <pc:sldChg chg="del">
        <pc:chgData name="Lisa McGinty" userId="a3a5dca3-73cf-454d-89d7-9d6a72e5f77a" providerId="ADAL" clId="{82D42DB6-615A-4DCF-946B-32ACF7F3373A}" dt="2024-11-07T14:59:02.438" v="0" actId="2696"/>
        <pc:sldMkLst>
          <pc:docMk/>
          <pc:sldMk cId="3188948423" sldId="287"/>
        </pc:sldMkLst>
      </pc:sldChg>
      <pc:sldChg chg="del">
        <pc:chgData name="Lisa McGinty" userId="a3a5dca3-73cf-454d-89d7-9d6a72e5f77a" providerId="ADAL" clId="{82D42DB6-615A-4DCF-946B-32ACF7F3373A}" dt="2024-11-07T14:59:02.438" v="0" actId="2696"/>
        <pc:sldMkLst>
          <pc:docMk/>
          <pc:sldMk cId="816219661" sldId="288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1011321784" sldId="289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144386984" sldId="290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4230913508" sldId="292"/>
        </pc:sldMkLst>
      </pc:sldChg>
      <pc:sldChg chg="del">
        <pc:chgData name="Lisa McGinty" userId="a3a5dca3-73cf-454d-89d7-9d6a72e5f77a" providerId="ADAL" clId="{82D42DB6-615A-4DCF-946B-32ACF7F3373A}" dt="2024-11-07T14:59:34.987" v="2" actId="2696"/>
        <pc:sldMkLst>
          <pc:docMk/>
          <pc:sldMk cId="1984982944" sldId="294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35389007" sldId="295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1521362846" sldId="296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3888746446" sldId="297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1296061195" sldId="298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485138983" sldId="299"/>
        </pc:sldMkLst>
      </pc:sldChg>
      <pc:sldChg chg="del">
        <pc:chgData name="Lisa McGinty" userId="a3a5dca3-73cf-454d-89d7-9d6a72e5f77a" providerId="ADAL" clId="{82D42DB6-615A-4DCF-946B-32ACF7F3373A}" dt="2024-11-07T14:59:12.525" v="1" actId="2696"/>
        <pc:sldMkLst>
          <pc:docMk/>
          <pc:sldMk cId="2528315464" sldId="300"/>
        </pc:sldMkLst>
      </pc:sldChg>
      <pc:sldChg chg="del">
        <pc:chgData name="Lisa McGinty" userId="a3a5dca3-73cf-454d-89d7-9d6a72e5f77a" providerId="ADAL" clId="{82D42DB6-615A-4DCF-946B-32ACF7F3373A}" dt="2024-11-07T14:59:02.438" v="0" actId="2696"/>
        <pc:sldMkLst>
          <pc:docMk/>
          <pc:sldMk cId="3793250034" sldId="301"/>
        </pc:sldMkLst>
      </pc:sldChg>
      <pc:sldMasterChg chg="del delSldLayout">
        <pc:chgData name="Lisa McGinty" userId="a3a5dca3-73cf-454d-89d7-9d6a72e5f77a" providerId="ADAL" clId="{82D42DB6-615A-4DCF-946B-32ACF7F3373A}" dt="2024-11-07T14:59:12.525" v="1" actId="2696"/>
        <pc:sldMasterMkLst>
          <pc:docMk/>
          <pc:sldMasterMk cId="1386593517" sldId="2147483665"/>
        </pc:sldMasterMkLst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3048903844" sldId="2147483666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504393888" sldId="2147483667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981928835" sldId="2147483668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81518666" sldId="2147483669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200639662" sldId="2147483670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475531921" sldId="2147483671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109629201" sldId="2147483672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3038212147" sldId="2147483673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476783838" sldId="2147483674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576777400" sldId="2147483675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3783968628" sldId="2147483676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927870945" sldId="2147483677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426320305" sldId="2147483678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465476414" sldId="2147483679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511572206" sldId="2147483680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55403666" sldId="2147483681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865862751" sldId="2147483682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15447179" sldId="2147483683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1321932537" sldId="2147483684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453779681" sldId="2147483685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132951626" sldId="2147483686"/>
          </pc:sldLayoutMkLst>
        </pc:sldLayoutChg>
        <pc:sldLayoutChg chg="del">
          <pc:chgData name="Lisa McGinty" userId="a3a5dca3-73cf-454d-89d7-9d6a72e5f77a" providerId="ADAL" clId="{82D42DB6-615A-4DCF-946B-32ACF7F3373A}" dt="2024-11-07T14:59:12.525" v="1" actId="2696"/>
          <pc:sldLayoutMkLst>
            <pc:docMk/>
            <pc:sldMasterMk cId="1386593517" sldId="2147483665"/>
            <pc:sldLayoutMk cId="2091847228" sldId="2147483687"/>
          </pc:sldLayoutMkLst>
        </pc:sldLayoutChg>
      </pc:sldMasterChg>
      <pc:sldMasterChg chg="del delSldLayout">
        <pc:chgData name="Lisa McGinty" userId="a3a5dca3-73cf-454d-89d7-9d6a72e5f77a" providerId="ADAL" clId="{82D42DB6-615A-4DCF-946B-32ACF7F3373A}" dt="2024-11-07T14:59:34.987" v="2" actId="2696"/>
        <pc:sldMasterMkLst>
          <pc:docMk/>
          <pc:sldMasterMk cId="2870573193" sldId="2147483688"/>
        </pc:sldMasterMkLst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2695128167" sldId="2147483689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891489556" sldId="2147483690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612203646" sldId="2147483691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2421146233" sldId="2147483692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478319369" sldId="2147483693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950081063" sldId="2147483694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2472773077" sldId="2147483695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981343852" sldId="2147483696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01572898" sldId="2147483697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996817531" sldId="2147483698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114374804" sldId="2147483699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190701149" sldId="2147483700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741828684" sldId="2147483701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805753757" sldId="2147483702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246132906" sldId="2147483703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572493830" sldId="2147483704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85148283" sldId="2147483705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167676845" sldId="2147483706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95306841" sldId="2147483707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587659661" sldId="2147483708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161672529" sldId="2147483709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704837821" sldId="2147483710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100376879" sldId="2147483711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3855268784" sldId="2147483712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564585213" sldId="2147483713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989028768" sldId="2147483714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223494853" sldId="2147483715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1810386681" sldId="2147483716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52049894" sldId="2147483717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2433146480" sldId="2147483718"/>
          </pc:sldLayoutMkLst>
        </pc:sldLayoutChg>
        <pc:sldLayoutChg chg="del">
          <pc:chgData name="Lisa McGinty" userId="a3a5dca3-73cf-454d-89d7-9d6a72e5f77a" providerId="ADAL" clId="{82D42DB6-615A-4DCF-946B-32ACF7F3373A}" dt="2024-11-07T14:59:34.987" v="2" actId="2696"/>
          <pc:sldLayoutMkLst>
            <pc:docMk/>
            <pc:sldMasterMk cId="2870573193" sldId="2147483688"/>
            <pc:sldLayoutMk cId="463013530" sldId="2147483719"/>
          </pc:sldLayoutMkLst>
        </pc:sldLayoutChg>
      </pc:sldMasterChg>
    </pc:docChg>
  </pc:docChgLst>
  <pc:docChgLst>
    <pc:chgData name="Lisa McGinty" userId="a3a5dca3-73cf-454d-89d7-9d6a72e5f77a" providerId="ADAL" clId="{E9223EDB-01B3-48CE-91D7-95768B4F84C6}"/>
    <pc:docChg chg="delSld">
      <pc:chgData name="Lisa McGinty" userId="a3a5dca3-73cf-454d-89d7-9d6a72e5f77a" providerId="ADAL" clId="{E9223EDB-01B3-48CE-91D7-95768B4F84C6}" dt="2024-11-07T15:03:53.964" v="0" actId="2696"/>
      <pc:docMkLst>
        <pc:docMk/>
      </pc:docMkLst>
      <pc:sldChg chg="del">
        <pc:chgData name="Lisa McGinty" userId="a3a5dca3-73cf-454d-89d7-9d6a72e5f77a" providerId="ADAL" clId="{E9223EDB-01B3-48CE-91D7-95768B4F84C6}" dt="2024-11-07T15:03:53.964" v="0" actId="2696"/>
        <pc:sldMkLst>
          <pc:docMk/>
          <pc:sldMk cId="29061256" sldId="285"/>
        </pc:sldMkLst>
      </pc:sldChg>
      <pc:sldChg chg="del">
        <pc:chgData name="Lisa McGinty" userId="a3a5dca3-73cf-454d-89d7-9d6a72e5f77a" providerId="ADAL" clId="{E9223EDB-01B3-48CE-91D7-95768B4F84C6}" dt="2024-11-07T15:03:53.964" v="0" actId="2696"/>
        <pc:sldMkLst>
          <pc:docMk/>
          <pc:sldMk cId="3782412195" sldId="286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B07959D-9804-4D1C-A655-CBF0B14076A7}" type="datetime1">
              <a:rPr lang="en-GB" smtClean="0"/>
              <a:t>07/11/2024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F7AC5DF-40F8-4DFF-A8FD-B750C543C466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35024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n-GB" noProof="0" dirty="0"/>
              <a:t>Click to edit Master text styles</a:t>
            </a:r>
          </a:p>
          <a:p>
            <a:pPr lvl="1" rtl="0"/>
            <a:r>
              <a:rPr lang="en-GB" noProof="0" dirty="0"/>
              <a:t>Second level</a:t>
            </a:r>
          </a:p>
          <a:p>
            <a:pPr lvl="2" rtl="0"/>
            <a:r>
              <a:rPr lang="en-GB" noProof="0" dirty="0"/>
              <a:t>Third level</a:t>
            </a:r>
          </a:p>
          <a:p>
            <a:pPr lvl="3" rtl="0"/>
            <a:r>
              <a:rPr lang="en-GB" noProof="0" dirty="0"/>
              <a:t>Fourth level</a:t>
            </a:r>
          </a:p>
          <a:p>
            <a:pPr lvl="4" rtl="0"/>
            <a:r>
              <a:rPr lang="en-GB" noProof="0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FB667E1-E601-4AAF-B95C-B25720D70A60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Freeform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" name="Freeform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" name="Freeform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" name="Freeform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" name="Freeform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" name="Freeform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0" name="Group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49" name="Freeform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50" name="Group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Freeform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59" name="Freeform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60" name="Freeform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61" name="Group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Freeform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1" name="Group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Freeform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87" name="Group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3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Freeform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9" name="Group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Freeform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06" name="Group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Freeform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115" name="Freeform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116" name="Freeform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GB" noProof="0" dirty="0"/>
          </a:p>
        </p:txBody>
      </p:sp>
      <p:grpSp>
        <p:nvGrpSpPr>
          <p:cNvPr id="117" name="Group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Freeform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46" name="Group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Freeform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1" name="Group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en-GB" noProof="0"/>
              <a:t>Click to edit Master subtitle style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C9F319-34FE-4E6F-BCD8-FC33CAA264C2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2CDE7D-6279-4474-ADF7-3B07D1C0CB1C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FC85036-F2F3-432A-B48C-08E7AEDDFFA3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93D72C-181D-41E2-A470-8154892088D8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C81A7E9-10B0-41C7-8058-6F76CEF6AE44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51471EF-0BC9-4F95-968C-DA7014A96051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7" name="Freeform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9" name="Group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" name="Freeform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5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2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3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1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2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0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1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2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3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4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5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6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7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8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79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0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1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2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3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4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5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6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7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8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89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0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1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2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93" name="Group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Freeform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5" name="Freeform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6" name="Freeform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7" name="Freeform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8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99" name="Freeform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0" name="Freeform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1" name="Freeform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2" name="Freeform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3" name="Freeform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4" name="Freeform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5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6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7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8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09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0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1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2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3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4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5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6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7" name="Freeform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8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19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0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1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2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3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4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5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6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7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8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9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0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1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2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3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4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5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6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7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8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9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0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1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2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3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4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5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6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7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8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9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0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1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2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3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4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5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6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7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8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9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0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1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2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3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4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5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6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7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8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9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0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1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2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3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4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5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6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77" name="Group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Freeform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9" name="Freeform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0" name="Freeform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1" name="Freeform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2" name="Freeform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3" name="Freeform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4" name="Freeform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5" name="Freeform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6" name="Freeform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7" name="Freeform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8" name="Freeform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9" name="Freeform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0" name="Freeform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1" name="Freeform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2" name="Freeform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3" name="Freeform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4" name="Freeform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5" name="Freeform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6" name="Freeform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7" name="Freeform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8" name="Freeform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99" name="Freeform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0" name="Freeform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1" name="Freeform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2" name="Freeform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3" name="Freeform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4" name="Freeform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5" name="Freeform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6" name="Freeform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7" name="Freeform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8" name="Freeform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09" name="Freeform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0" name="Freeform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1" name="Freeform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2" name="Freeform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3" name="Freeform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4" name="Freeform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5" name="Freeform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6" name="Freeform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7" name="Freeform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8" name="Freeform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9" name="Freeform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0" name="Freeform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1" name="Freeform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2" name="Freeform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3" name="Freeform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4" name="Freeform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5" name="Freeform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6" name="Freeform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7" name="Freeform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8" name="Freeform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9" name="Freeform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0" name="Freeform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1" name="Freeform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2" name="Freeform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3" name="Freeform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4" name="Freeform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5" name="Freeform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6" name="Freeform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7" name="Freeform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8" name="Freeform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9" name="Freeform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0" name="Freeform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1" name="Freeform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2" name="Freeform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3" name="Freeform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4" name="Freeform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5" name="Freeform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6" name="Freeform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7" name="Freeform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8" name="Freeform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9" name="Freeform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0" name="Freeform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1" name="Freeform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2" name="Freeform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3" name="Freeform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4" name="Freeform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5" name="Freeform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6" name="Freeform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7" name="Freeform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8" name="Freeform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9" name="Freeform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0" name="Group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Freeform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2" name="Freeform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3" name="Freeform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4" name="Freeform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5" name="Freeform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6" name="Freeform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7" name="Freeform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8" name="Freeform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69" name="Freeform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0" name="Freeform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1" name="Freeform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2" name="Freeform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3" name="Freeform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4" name="Freeform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5" name="Freeform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6" name="Freeform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7" name="Freeform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/>
                </a:solidFill>
              </a:endParaRPr>
            </a:p>
          </p:txBody>
        </p:sp>
        <p:sp>
          <p:nvSpPr>
            <p:cNvPr id="278" name="Freeform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79" name="Freeform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0" name="Freeform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1" name="Freeform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2" name="Freeform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3" name="Freeform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4" name="Freeform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5" name="Freeform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  <p:sp>
          <p:nvSpPr>
            <p:cNvPr id="286" name="Freeform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7" name="Freeform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8" name="Freeform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89" name="Group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Freeform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1" name="Oval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2" name="Freeform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3" name="Freeform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4" name="Freeform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5" name="Freeform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6" name="Freeform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7" name="Freeform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8" name="Freeform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9" name="Freeform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0" name="Freeform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1" name="Freeform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2" name="Freeform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3" name="Freeform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4" name="Freeform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5" name="Freeform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6" name="Freeform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7" name="Freeform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8" name="Freeform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9" name="Freeform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310" name="Freeform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311" name="Group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Freeform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3" name="Freeform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4" name="Freeform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5" name="Freeform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6" name="Freeform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7" name="Freeform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8" name="Freeform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9" name="Freeform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0" name="Freeform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1" name="Freeform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2" name="Freeform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3" name="Freeform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4" name="Freeform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5" name="Freeform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6" name="Freeform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7" name="Freeform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8" name="Freeform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9" name="Freeform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0" name="Freeform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1" name="Freeform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2" name="Freeform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3" name="Freeform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4" name="Freeform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5" name="Freeform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6" name="Freeform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7" name="Freeform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8" name="Freeform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9" name="Freeform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0" name="Freeform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1" name="Freeform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2" name="Freeform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3" name="Freeform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4" name="Freeform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5" name="Freeform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6" name="Freeform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47" name="Freeform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8" name="Group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Group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Freeform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6" name="Freeform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7" name="Freeform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8" name="Freeform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9" name="Freeform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0" name="Freeform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1" name="Freeform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2" name="Freeform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3" name="Freeform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4" name="Freeform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5" name="Freeform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6" name="Freeform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7" name="Freeform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8" name="Freeform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89" name="Freeform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0" name="Freeform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1" name="Freeform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2" name="Freeform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3" name="Freeform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4" name="Freeform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5" name="Freeform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6" name="Freeform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7" name="Freeform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8" name="Freeform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99" name="Freeform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0" name="Freeform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1" name="Freeform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2" name="Freeform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3" name="Freeform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4" name="Freeform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5" name="Freeform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6" name="Freeform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7" name="Freeform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8" name="Freeform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09" name="Freeform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0" name="Freeform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1" name="Freeform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2" name="Freeform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3" name="Freeform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4" name="Freeform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5" name="Freeform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6" name="Freeform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7" name="Freeform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8" name="Freeform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19" name="Freeform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0" name="Freeform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421" name="Freeform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0" name="Group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Freeform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7" name="Freeform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8" name="Freeform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9" name="Freeform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0" name="Freeform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1" name="Freeform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2" name="Freeform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3" name="Freeform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74" name="Freeform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1" name="Group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Freeform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0" name="Freeform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1" name="Freeform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2" name="Freeform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3" name="Freeform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4" name="Freeform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65" name="Freeform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  <p:grpSp>
          <p:nvGrpSpPr>
            <p:cNvPr id="352" name="Group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Freeform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4" name="Freeform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5" name="Freeform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6" name="Freeform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7" name="Freeform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  <p:sp>
            <p:nvSpPr>
              <p:cNvPr id="358" name="Freeform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en-GB" noProof="0" dirty="0"/>
              </a:p>
            </p:txBody>
          </p:sp>
        </p:grpSp>
      </p:grpSp>
      <p:grpSp>
        <p:nvGrpSpPr>
          <p:cNvPr id="422" name="Group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1" name="Group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3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4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5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6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7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8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39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40" name="Group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4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8D6D6A8-3CA9-4E5B-B509-F7FE825F3D91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BDE9178-4933-43A1-89FC-423830009F86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C85F755-9AA6-4E14-9661-8EAD6FC58909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en-GB" noProof="0"/>
              <a:t>Click to edit Master text styles</a:t>
            </a:r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GB" noProof="0"/>
              <a:t>Click icon to add picture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en-GB" noProof="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F496242-5FAD-4EC1-B169-9656806089B8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GB" noProof="0" smtClean="0"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8" name="Freeform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sp>
        <p:nvSpPr>
          <p:cNvPr id="9" name="Freeform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GB" noProof="0" dirty="0"/>
          </a:p>
        </p:txBody>
      </p:sp>
      <p:grpSp>
        <p:nvGrpSpPr>
          <p:cNvPr id="10" name="Group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Freeform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2" name="Freeform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3" name="Freeform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4" name="Freeform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5" name="Freeform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6" name="Freeform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7" name="Freeform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18" name="Freeform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Freeform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1" name="Freeform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2" name="Freeform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3" name="Freeform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4" name="Freeform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5" name="Freeform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26" name="Group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Freeform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8" name="Freeform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29" name="Freeform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0" name="Freeform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1" name="Freeform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2" name="Freeform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3" name="Freeform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34" name="Group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43" name="Group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Freeform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5" name="Freeform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6" name="Freeform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7" name="Freeform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8" name="Freeform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49" name="Freeform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0" name="Freeform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1" name="Freeform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52" name="Group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Freeform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4" name="Freeform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5" name="Freeform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6" name="Freeform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7" name="Freeform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8" name="Freeform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59" name="Freeform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0" name="Freeform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grpSp>
        <p:nvGrpSpPr>
          <p:cNvPr id="61" name="Group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Freeform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3" name="Freeform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4" name="Freeform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5" name="Freeform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6" name="Freeform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7" name="Freeform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8" name="Freeform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  <p:sp>
          <p:nvSpPr>
            <p:cNvPr id="69" name="Freeform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en-GB" noProof="0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n-GB" noProof="0"/>
              <a:t>Click to edit Master title style</a:t>
            </a:r>
            <a:endParaRPr lang="en-GB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n-GB" noProof="0"/>
              <a:t>Click to edit Master text styles</a:t>
            </a:r>
          </a:p>
          <a:p>
            <a:pPr lvl="1" rtl="0"/>
            <a:r>
              <a:rPr lang="en-GB" noProof="0"/>
              <a:t>Second level</a:t>
            </a:r>
          </a:p>
          <a:p>
            <a:pPr lvl="2" rtl="0"/>
            <a:r>
              <a:rPr lang="en-GB" noProof="0"/>
              <a:t>Third level</a:t>
            </a:r>
          </a:p>
          <a:p>
            <a:pPr lvl="3" rtl="0"/>
            <a:r>
              <a:rPr lang="en-GB" noProof="0"/>
              <a:t>Fourth level</a:t>
            </a:r>
          </a:p>
          <a:p>
            <a:pPr lvl="4" rtl="0"/>
            <a:r>
              <a:rPr lang="en-GB" noProof="0"/>
              <a:t>Fifth level</a:t>
            </a:r>
            <a:endParaRPr lang="en-GB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none" baseline="0">
                <a:solidFill>
                  <a:schemeClr val="tx1"/>
                </a:solidFill>
              </a:defRPr>
            </a:lvl1pPr>
          </a:lstStyle>
          <a:p>
            <a:pPr rtl="0"/>
            <a:endParaRPr lang="en-GB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3C6A55C5-800C-4BE5-87E1-94A40C2DA10A}" type="datetime1">
              <a:rPr lang="en-GB" noProof="0" smtClean="0"/>
              <a:t>07/11/2024</a:t>
            </a:fld>
            <a:endParaRPr lang="en-GB" noProof="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CA8D9AD5-F248-4919-864A-CFD76CC027D6}" type="slidenum">
              <a:rPr lang="en-GB" noProof="0" smtClean="0"/>
              <a:pPr/>
              <a:t>‹#›</a:t>
            </a:fld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pos="3840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5897176"/>
              </p:ext>
            </p:extLst>
          </p:nvPr>
        </p:nvGraphicFramePr>
        <p:xfrm>
          <a:off x="927557" y="764399"/>
          <a:ext cx="10919227" cy="5859286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35378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05925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347505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ENGLISH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MATHS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SCIENCE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GEOGRAPHY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PSHE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414061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The Write Stuff</a:t>
                      </a:r>
                    </a:p>
                    <a:p>
                      <a:r>
                        <a:rPr lang="en-GB" sz="1000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Grammarsaurus</a:t>
                      </a:r>
                      <a:endParaRPr lang="en-GB" sz="1000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 err="1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WhiteRose</a:t>
                      </a: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SoW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Developing Experts</a:t>
                      </a:r>
                    </a:p>
                    <a:p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Animals Including Humans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Tropical Rainforest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n-GB" sz="1000" b="1" i="1" kern="1200" dirty="0">
                          <a:solidFill>
                            <a:srgbClr val="FF000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Why should I care about the rainforest?</a:t>
                      </a:r>
                      <a:endParaRPr lang="en-GB" sz="1000" kern="1200" dirty="0">
                        <a:solidFill>
                          <a:srgbClr val="FF000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en-GB" sz="10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What do Hindus believe God is like? </a:t>
                      </a:r>
                      <a:endParaRPr lang="en-GB" sz="12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SCARF- </a:t>
                      </a:r>
                    </a:p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Me and my relationships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3073381"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The Place Value of Punctuation &amp; Grammar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Common &amp; proper nouns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Collective/partitive nouns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Being verbs + ‘to have’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Regular action verbs &amp; verb phrases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Irregular action verbs &amp; verb phrases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Phrasal verbs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is a subject?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 1-3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(building single clause sentences)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Subject/Verb focus: application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Co-ordinating conjunctions to join clauses</a:t>
                      </a:r>
                    </a:p>
                    <a:p>
                      <a:pPr fontAlgn="base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TWS- </a:t>
                      </a:r>
                      <a:r>
                        <a:rPr lang="en-GB" sz="1000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 fiction-</a:t>
                      </a:r>
                      <a:r>
                        <a:rPr lang="en-GB" sz="10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fontAlgn="base"/>
                      <a:r>
                        <a:rPr lang="en-GB" sz="1000" i="1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Non-chronological report</a:t>
                      </a:r>
                      <a:r>
                        <a:rPr lang="en-GB" sz="10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pPr fontAlgn="base"/>
                      <a:r>
                        <a:rPr lang="en-GB" sz="1000" kern="1200" dirty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Skeletons and Muscles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Place Value- 3 weeks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Addition, Subtraction- 4 weeks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the 5 key food groups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about the nutrition in the food we eat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about the different types of skeletons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about the human skeleton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Learn about animals and their skeletons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Explore the roll of muscles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1. Where on the planet are the rainforests located?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2.What is a biome?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3. What is unique about a rain forest biome?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4.What issues affect the rain forest?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5.How do these issues affect me?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6. What can I do to support the rain forest?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Unit 2.7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1.Introduction to Hinduism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Rangoli patterns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2.Hindu Gods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3. Hindu Symbolism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4. Main beliefs, traditions and values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5. Story of Rama and Sita</a:t>
                      </a:r>
                    </a:p>
                    <a:p>
                      <a:pPr marL="0" indent="0"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6. Diwali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1.As a rule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2.Looking after our special people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3.How can we solve this problem?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4.Friends are special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5.Thunks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6. Dan’s Dare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541221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Develop understanding of the concepts set out in English Appendix 2 (NC)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Understand Indicate grammatical and other features </a:t>
                      </a:r>
                    </a:p>
                    <a:p>
                      <a:pPr algn="l"/>
                      <a:r>
                        <a:rPr lang="en-GB" sz="90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Use and understand grammatical terminology.</a:t>
                      </a:r>
                    </a:p>
                    <a:p>
                      <a:pPr algn="ctr"/>
                      <a:endParaRPr lang="en-GB" sz="9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NC- Number and place value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be able to read, write, represent and order numbers to 1000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NC- Addition and subtractions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be able to add and subtract with numbers up to 3 digits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NC- Science –Animals, including humans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be able to identify that humans need the right types and amounts of nutrition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Humans and some animals have skeletons and muscles for support, protection and movement.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use geographical language to describe places on a world map.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locate the tropics of Cancer and Capricorn.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i="0" kern="120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 can explain what a biome is. I can describe some physical features of a contrasting location.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000" b="0" i="0" kern="120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3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can identify and describe the core beliefs studied.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can describe how people can show their beliefs in how they worship and how they live,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be able to discuss themselves and their relationships </a:t>
                      </a:r>
                      <a:r>
                        <a:rPr kumimoji="0" lang="en-GB" sz="9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with others.</a:t>
                      </a: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474749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887728"/>
              </p:ext>
            </p:extLst>
          </p:nvPr>
        </p:nvGraphicFramePr>
        <p:xfrm>
          <a:off x="1217007" y="250520"/>
          <a:ext cx="8942991" cy="37084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Helford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590" y="81858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7495" y="250520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47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5FF215BE-0D6D-9FB7-351A-9EC3A41D55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907918"/>
              </p:ext>
            </p:extLst>
          </p:nvPr>
        </p:nvGraphicFramePr>
        <p:xfrm>
          <a:off x="796560" y="913007"/>
          <a:ext cx="10916886" cy="5994851"/>
        </p:xfrm>
        <a:graphic>
          <a:graphicData uri="http://schemas.openxmlformats.org/drawingml/2006/table">
            <a:tbl>
              <a:tblPr firstRow="1" bandRow="1">
                <a:tableStyleId>{638B1855-1B75-4FBE-930C-398BA8C253C6}</a:tableStyleId>
              </a:tblPr>
              <a:tblGrid>
                <a:gridCol w="1819481">
                  <a:extLst>
                    <a:ext uri="{9D8B030D-6E8A-4147-A177-3AD203B41FA5}">
                      <a16:colId xmlns:a16="http://schemas.microsoft.com/office/drawing/2014/main" val="250523208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1156545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2929707142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755862270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872246439"/>
                    </a:ext>
                  </a:extLst>
                </a:gridCol>
                <a:gridCol w="1819481">
                  <a:extLst>
                    <a:ext uri="{9D8B030D-6E8A-4147-A177-3AD203B41FA5}">
                      <a16:colId xmlns:a16="http://schemas.microsoft.com/office/drawing/2014/main" val="1039775960"/>
                    </a:ext>
                  </a:extLst>
                </a:gridCol>
              </a:tblGrid>
              <a:tr h="505804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ART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MUSIC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MFL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Personal Development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0606854"/>
                  </a:ext>
                </a:extLst>
              </a:tr>
              <a:tr h="493155"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Access 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i="0" kern="12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Food hygiene and handling- follow a recipe </a:t>
                      </a:r>
                      <a:endParaRPr lang="en-GB" sz="1100" b="1" dirty="0">
                        <a:solidFill>
                          <a:srgbClr val="FF000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Sing Up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Language Angels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b="1" dirty="0">
                          <a:solidFill>
                            <a:srgbClr val="FF0000"/>
                          </a:solidFill>
                          <a:latin typeface="Century Gothic" panose="020B0502020202020204" pitchFamily="34" charset="0"/>
                        </a:rPr>
                        <a:t>              Getset4PE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Whole Heartedness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69148432"/>
                  </a:ext>
                </a:extLst>
              </a:tr>
              <a:tr h="1576920"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</a:rPr>
                        <a:t>Autumn 2</a:t>
                      </a: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  <a:p>
                      <a:endParaRPr lang="en-GB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Tomoto</a:t>
                      </a:r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Bruschetta 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Design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generate, develop, model and communicate ideas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Make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prepare and cook </a:t>
                      </a:r>
                      <a:r>
                        <a:rPr kumimoji="0" lang="en-GB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 variety of predominantly savoury dishes using a range of cooking techniques</a:t>
                      </a: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Evaluate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evaluate ideas and products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2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I’ve been to Harlem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Unit of work based around a song about travelling around the world.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Working on rhythm, singing and composition.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French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1.Tell me about France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What do you already know?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2.Greetings- Hello, goodbye. Formal and informal greetings.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3 Greetings- Ca 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4.Greetings- Comment 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t’appelles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 – 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tu</a:t>
                      </a: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?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5. Greetings- Deux petits </a:t>
                      </a:r>
                      <a:r>
                        <a:rPr lang="en-GB" sz="1000" dirty="0" err="1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oiseaux</a:t>
                      </a: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6. </a:t>
                      </a:r>
                      <a:r>
                        <a:rPr lang="en-GB" sz="100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Greetings- Writing a  short dialogue</a:t>
                      </a: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Go Active sports coaches 1 day per week</a:t>
                      </a: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Fundamentals </a:t>
                      </a: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Athletics  </a:t>
                      </a:r>
                    </a:p>
                    <a:p>
                      <a:pPr rtl="0" fontAlgn="base"/>
                      <a:endParaRPr lang="en-GB" sz="1100" b="0" i="0" kern="1200" dirty="0">
                        <a:solidFill>
                          <a:srgbClr val="002060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rtl="0" fontAlgn="base"/>
                      <a:r>
                        <a:rPr lang="en-GB" sz="1100" b="0" i="0" kern="1200" dirty="0">
                          <a:solidFill>
                            <a:srgbClr val="002060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 Gymnastics  </a:t>
                      </a:r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create interesting point and patch balances.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develop point and patch balances on apparatus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step into shape jumps 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develop stepping into jumps using apparatus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am learning to develop straight, forward and barrel rolls</a:t>
                      </a:r>
                    </a:p>
                    <a:p>
                      <a:pPr marL="228600" indent="-228600">
                        <a:buAutoNum type="arabicPeriod"/>
                      </a:pPr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I can include rolls in sequence work using apparatus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Theme:</a:t>
                      </a: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SCARF curriculum - Valuing Difference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Anti-bullying week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British Values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of diversity</a:t>
                      </a:r>
                    </a:p>
                    <a:p>
                      <a:endParaRPr lang="en-GB" sz="1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6596628"/>
                  </a:ext>
                </a:extLst>
              </a:tr>
              <a:tr h="197858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000" dirty="0">
                          <a:solidFill>
                            <a:srgbClr val="002060"/>
                          </a:solidFill>
                        </a:rPr>
                        <a:t>Link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Understanding our feelings and believing in ourselves. 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Develop understanding that everyone is different – emphasis on race/religion (protected characteristics) – discussion of individual liberty, tolerance, respect.</a:t>
                      </a:r>
                    </a:p>
                    <a:p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Key figures that had a particular passion – what impact have they had on history/people of their community?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2233705"/>
                  </a:ext>
                </a:extLst>
              </a:tr>
              <a:tr h="1341176">
                <a:tc>
                  <a:txBody>
                    <a:bodyPr/>
                    <a:lstStyle/>
                    <a:p>
                      <a:pPr algn="ctr"/>
                      <a:r>
                        <a:rPr lang="en-GB" sz="9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Core Knowledge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understand and apply the principles of a healthy and varied diet.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can prepare and cook a variety of predominantly savoury dishes using a range of cooking techniques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play and perform in ensemble contexts, using their voices and playing musical instruments with increasing accuracy, fluency, control and expression.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will listen attentively to spoken language and show understanding by joining in and responding.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Core Knowledge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Children can develop flexibility, strength, technique, control and balance through gymnastics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In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Explorer Dome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Out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9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Hall for Cornwall - Panto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71985457"/>
                  </a:ext>
                </a:extLst>
              </a:tr>
            </a:tbl>
          </a:graphicData>
        </a:graphic>
      </p:graphicFrame>
      <p:sp>
        <p:nvSpPr>
          <p:cNvPr id="6" name="Arrow: Down 5">
            <a:extLst>
              <a:ext uri="{FF2B5EF4-FFF2-40B4-BE49-F238E27FC236}">
                <a16:creationId xmlns:a16="http://schemas.microsoft.com/office/drawing/2014/main" id="{463033A7-0111-8806-004A-F6F11B6ACCC6}"/>
              </a:ext>
            </a:extLst>
          </p:cNvPr>
          <p:cNvSpPr/>
          <p:nvPr/>
        </p:nvSpPr>
        <p:spPr>
          <a:xfrm>
            <a:off x="209964" y="1780906"/>
            <a:ext cx="586596" cy="4354337"/>
          </a:xfrm>
          <a:prstGeom prst="downArrow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43DB2B90-BD0A-C190-4A18-DAB2B80B01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4188468"/>
              </p:ext>
            </p:extLst>
          </p:nvPr>
        </p:nvGraphicFramePr>
        <p:xfrm>
          <a:off x="1370838" y="77537"/>
          <a:ext cx="8942991" cy="518160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749940">
                  <a:extLst>
                    <a:ext uri="{9D8B030D-6E8A-4147-A177-3AD203B41FA5}">
                      <a16:colId xmlns:a16="http://schemas.microsoft.com/office/drawing/2014/main" val="525258006"/>
                    </a:ext>
                  </a:extLst>
                </a:gridCol>
                <a:gridCol w="841036">
                  <a:extLst>
                    <a:ext uri="{9D8B030D-6E8A-4147-A177-3AD203B41FA5}">
                      <a16:colId xmlns:a16="http://schemas.microsoft.com/office/drawing/2014/main" val="377549007"/>
                    </a:ext>
                  </a:extLst>
                </a:gridCol>
                <a:gridCol w="4371018">
                  <a:extLst>
                    <a:ext uri="{9D8B030D-6E8A-4147-A177-3AD203B41FA5}">
                      <a16:colId xmlns:a16="http://schemas.microsoft.com/office/drawing/2014/main" val="3000164065"/>
                    </a:ext>
                  </a:extLst>
                </a:gridCol>
                <a:gridCol w="2980997">
                  <a:extLst>
                    <a:ext uri="{9D8B030D-6E8A-4147-A177-3AD203B41FA5}">
                      <a16:colId xmlns:a16="http://schemas.microsoft.com/office/drawing/2014/main" val="2486095000"/>
                    </a:ext>
                  </a:extLst>
                </a:gridCol>
              </a:tblGrid>
              <a:tr h="436245"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AUT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GB" sz="16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Year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VALUE: Whole-heartedness</a:t>
                      </a:r>
                    </a:p>
                    <a:p>
                      <a:endParaRPr lang="en-GB" sz="1400" dirty="0">
                        <a:solidFill>
                          <a:srgbClr val="002060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rgbClr val="002060"/>
                          </a:solidFill>
                          <a:latin typeface="Century Gothic" panose="020B0502020202020204" pitchFamily="34" charset="0"/>
                        </a:rPr>
                        <a:t>Class: Helford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0804838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7E85C75C-2834-E648-38B6-826F4BF032F9}"/>
              </a:ext>
            </a:extLst>
          </p:cNvPr>
          <p:cNvSpPr txBox="1"/>
          <p:nvPr/>
        </p:nvSpPr>
        <p:spPr>
          <a:xfrm>
            <a:off x="303207" y="2386588"/>
            <a:ext cx="400110" cy="3896269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r>
              <a:rPr lang="en-GB" sz="1400" dirty="0">
                <a:latin typeface="Century Gothic" panose="020B0502020202020204" pitchFamily="34" charset="0"/>
              </a:rPr>
              <a:t>Lesson Sequence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D3CC3DE6-EE1A-E610-4F47-6295ABAF2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523" y="77537"/>
            <a:ext cx="751622" cy="77356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C8158DC7-F2E7-0BEE-9833-C90B1E492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92597" y="93043"/>
            <a:ext cx="1219200" cy="436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990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ack to School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5050_TF02895270.potx" id="{CADB9F4A-D697-4DAF-A5D0-DBCD420CD3A7}" vid="{CA065BA7-8EB7-4416-849F-B031E594DEDC}"/>
    </a:ext>
  </a:extLst>
</a:theme>
</file>

<file path=ppt/theme/theme2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199653ad-c156-4a05-bad3-084c1a30b618}" enabled="0" method="" siteId="{199653ad-c156-4a05-bad3-084c1a30b61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Back to primary school presentation (widescreen)</Template>
  <TotalTime>0</TotalTime>
  <Words>901</Words>
  <Application>Microsoft Office PowerPoint</Application>
  <PresentationFormat>Widescreen</PresentationFormat>
  <Paragraphs>173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Cambria</vt:lpstr>
      <vt:lpstr>Century Gothic</vt:lpstr>
      <vt:lpstr>Back to School 16x9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Jody Wilson</dc:creator>
  <cp:lastModifiedBy>Lisa McGinty</cp:lastModifiedBy>
  <cp:revision>6</cp:revision>
  <cp:lastPrinted>2024-11-04T14:18:04Z</cp:lastPrinted>
  <dcterms:created xsi:type="dcterms:W3CDTF">2024-07-06T15:12:52Z</dcterms:created>
  <dcterms:modified xsi:type="dcterms:W3CDTF">2024-11-07T15:03:56Z</dcterms:modified>
</cp:coreProperties>
</file>