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1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7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6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6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1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8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31F2844-A90B-4A02-A3CA-D4B7C5EF86A1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973F5F0-E2AD-49B7-8B0A-C38FD7271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B023C4E-680D-4497-13FB-E0550984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9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CFF69-60DB-D223-A606-3938B75A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57881-7A0A-EF7C-AC6B-E0B53A11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C23C3-0BDA-FDA1-520B-CDD3AB90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432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Easter</dc:creator>
  <cp:lastModifiedBy>Mark Easter</cp:lastModifiedBy>
  <cp:revision>1</cp:revision>
  <dcterms:created xsi:type="dcterms:W3CDTF">2024-09-08T15:24:08Z</dcterms:created>
  <dcterms:modified xsi:type="dcterms:W3CDTF">2024-09-08T15:28:27Z</dcterms:modified>
</cp:coreProperties>
</file>