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4A6"/>
    <a:srgbClr val="283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730C6-73DE-478E-BD3D-56E6269A6F51}" v="54" dt="2024-11-23T08:33:29.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94660"/>
  </p:normalViewPr>
  <p:slideViewPr>
    <p:cSldViewPr snapToGrid="0">
      <p:cViewPr varScale="1">
        <p:scale>
          <a:sx n="94" d="100"/>
          <a:sy n="94"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cGinty" userId="a3a5dca3-73cf-454d-89d7-9d6a72e5f77a" providerId="ADAL" clId="{BB9730C6-73DE-478E-BD3D-56E6269A6F51}"/>
    <pc:docChg chg="undo custSel addSld modSld">
      <pc:chgData name="Lisa McGinty" userId="a3a5dca3-73cf-454d-89d7-9d6a72e5f77a" providerId="ADAL" clId="{BB9730C6-73DE-478E-BD3D-56E6269A6F51}" dt="2024-11-23T08:37:58.866" v="926" actId="404"/>
      <pc:docMkLst>
        <pc:docMk/>
      </pc:docMkLst>
      <pc:sldChg chg="addSp delSp modSp">
        <pc:chgData name="Lisa McGinty" userId="a3a5dca3-73cf-454d-89d7-9d6a72e5f77a" providerId="ADAL" clId="{BB9730C6-73DE-478E-BD3D-56E6269A6F51}" dt="2024-11-23T08:32:44.611" v="891" actId="1076"/>
        <pc:sldMkLst>
          <pc:docMk/>
          <pc:sldMk cId="3197294433" sldId="257"/>
        </pc:sldMkLst>
        <pc:picChg chg="del">
          <ac:chgData name="Lisa McGinty" userId="a3a5dca3-73cf-454d-89d7-9d6a72e5f77a" providerId="ADAL" clId="{BB9730C6-73DE-478E-BD3D-56E6269A6F51}" dt="2024-11-23T08:32:29.254" v="885" actId="478"/>
          <ac:picMkLst>
            <pc:docMk/>
            <pc:sldMk cId="3197294433" sldId="257"/>
            <ac:picMk id="2050" creationId="{035DE8F4-8BA0-930E-D7AC-7AC2B8464086}"/>
          </ac:picMkLst>
        </pc:picChg>
        <pc:picChg chg="add mod">
          <ac:chgData name="Lisa McGinty" userId="a3a5dca3-73cf-454d-89d7-9d6a72e5f77a" providerId="ADAL" clId="{BB9730C6-73DE-478E-BD3D-56E6269A6F51}" dt="2024-11-23T08:32:44.611" v="891" actId="1076"/>
          <ac:picMkLst>
            <pc:docMk/>
            <pc:sldMk cId="3197294433" sldId="257"/>
            <ac:picMk id="2052" creationId="{BB778D6F-A17F-3FBA-1E6F-740346F768AA}"/>
          </ac:picMkLst>
        </pc:picChg>
      </pc:sldChg>
      <pc:sldChg chg="addSp delSp modSp">
        <pc:chgData name="Lisa McGinty" userId="a3a5dca3-73cf-454d-89d7-9d6a72e5f77a" providerId="ADAL" clId="{BB9730C6-73DE-478E-BD3D-56E6269A6F51}" dt="2024-11-23T08:33:29.103" v="896" actId="1076"/>
        <pc:sldMkLst>
          <pc:docMk/>
          <pc:sldMk cId="2436631883" sldId="258"/>
        </pc:sldMkLst>
        <pc:spChg chg="mod">
          <ac:chgData name="Lisa McGinty" userId="a3a5dca3-73cf-454d-89d7-9d6a72e5f77a" providerId="ADAL" clId="{BB9730C6-73DE-478E-BD3D-56E6269A6F51}" dt="2024-11-23T08:33:29.103" v="896" actId="1076"/>
          <ac:spMkLst>
            <pc:docMk/>
            <pc:sldMk cId="2436631883" sldId="258"/>
            <ac:spMk id="2" creationId="{16CAD629-2B4C-19A7-FF5A-5952223379AF}"/>
          </ac:spMkLst>
        </pc:spChg>
        <pc:picChg chg="del">
          <ac:chgData name="Lisa McGinty" userId="a3a5dca3-73cf-454d-89d7-9d6a72e5f77a" providerId="ADAL" clId="{BB9730C6-73DE-478E-BD3D-56E6269A6F51}" dt="2024-11-23T08:33:21.701" v="892" actId="478"/>
          <ac:picMkLst>
            <pc:docMk/>
            <pc:sldMk cId="2436631883" sldId="258"/>
            <ac:picMk id="3078" creationId="{E78D3737-D02F-196D-28EA-2F4774778C5D}"/>
          </ac:picMkLst>
        </pc:picChg>
        <pc:picChg chg="add mod">
          <ac:chgData name="Lisa McGinty" userId="a3a5dca3-73cf-454d-89d7-9d6a72e5f77a" providerId="ADAL" clId="{BB9730C6-73DE-478E-BD3D-56E6269A6F51}" dt="2024-11-23T08:33:29.103" v="896" actId="1076"/>
          <ac:picMkLst>
            <pc:docMk/>
            <pc:sldMk cId="2436631883" sldId="258"/>
            <ac:picMk id="3080" creationId="{CB4C1831-6BA0-5C58-2F62-AF4CB6A09936}"/>
          </ac:picMkLst>
        </pc:picChg>
      </pc:sldChg>
      <pc:sldChg chg="modSp mod">
        <pc:chgData name="Lisa McGinty" userId="a3a5dca3-73cf-454d-89d7-9d6a72e5f77a" providerId="ADAL" clId="{BB9730C6-73DE-478E-BD3D-56E6269A6F51}" dt="2024-11-23T08:37:58.866" v="926" actId="404"/>
        <pc:sldMkLst>
          <pc:docMk/>
          <pc:sldMk cId="1160385571" sldId="259"/>
        </pc:sldMkLst>
        <pc:spChg chg="mod">
          <ac:chgData name="Lisa McGinty" userId="a3a5dca3-73cf-454d-89d7-9d6a72e5f77a" providerId="ADAL" clId="{BB9730C6-73DE-478E-BD3D-56E6269A6F51}" dt="2024-11-23T08:37:58.866" v="926" actId="404"/>
          <ac:spMkLst>
            <pc:docMk/>
            <pc:sldMk cId="1160385571" sldId="259"/>
            <ac:spMk id="2" creationId="{16CAD629-2B4C-19A7-FF5A-5952223379AF}"/>
          </ac:spMkLst>
        </pc:spChg>
      </pc:sldChg>
      <pc:sldChg chg="addSp delSp modSp add mod">
        <pc:chgData name="Lisa McGinty" userId="a3a5dca3-73cf-454d-89d7-9d6a72e5f77a" providerId="ADAL" clId="{BB9730C6-73DE-478E-BD3D-56E6269A6F51}" dt="2024-11-23T08:14:33.364" v="463" actId="1076"/>
        <pc:sldMkLst>
          <pc:docMk/>
          <pc:sldMk cId="2096584421" sldId="260"/>
        </pc:sldMkLst>
        <pc:spChg chg="mod">
          <ac:chgData name="Lisa McGinty" userId="a3a5dca3-73cf-454d-89d7-9d6a72e5f77a" providerId="ADAL" clId="{BB9730C6-73DE-478E-BD3D-56E6269A6F51}" dt="2024-11-23T07:51:02.705" v="17" actId="20577"/>
          <ac:spMkLst>
            <pc:docMk/>
            <pc:sldMk cId="2096584421" sldId="260"/>
            <ac:spMk id="2" creationId="{16CAD629-2B4C-19A7-FF5A-5952223379AF}"/>
          </ac:spMkLst>
        </pc:spChg>
        <pc:spChg chg="mod">
          <ac:chgData name="Lisa McGinty" userId="a3a5dca3-73cf-454d-89d7-9d6a72e5f77a" providerId="ADAL" clId="{BB9730C6-73DE-478E-BD3D-56E6269A6F51}" dt="2024-11-23T07:51:57.702" v="34" actId="20577"/>
          <ac:spMkLst>
            <pc:docMk/>
            <pc:sldMk cId="2096584421" sldId="260"/>
            <ac:spMk id="7" creationId="{902096D6-3497-DE5A-6E85-D0D7919675C9}"/>
          </ac:spMkLst>
        </pc:spChg>
        <pc:picChg chg="del">
          <ac:chgData name="Lisa McGinty" userId="a3a5dca3-73cf-454d-89d7-9d6a72e5f77a" providerId="ADAL" clId="{BB9730C6-73DE-478E-BD3D-56E6269A6F51}" dt="2024-11-23T07:51:43.090" v="26" actId="478"/>
          <ac:picMkLst>
            <pc:docMk/>
            <pc:sldMk cId="2096584421" sldId="260"/>
            <ac:picMk id="4098" creationId="{63AF0DFD-42EF-FFEE-90AB-E92D26026167}"/>
          </ac:picMkLst>
        </pc:picChg>
        <pc:picChg chg="add del mod">
          <ac:chgData name="Lisa McGinty" userId="a3a5dca3-73cf-454d-89d7-9d6a72e5f77a" providerId="ADAL" clId="{BB9730C6-73DE-478E-BD3D-56E6269A6F51}" dt="2024-11-23T08:14:17.851" v="459" actId="478"/>
          <ac:picMkLst>
            <pc:docMk/>
            <pc:sldMk cId="2096584421" sldId="260"/>
            <ac:picMk id="5122" creationId="{4888E85E-DF1C-BF86-511B-2897E8519C34}"/>
          </ac:picMkLst>
        </pc:picChg>
        <pc:picChg chg="add mod">
          <ac:chgData name="Lisa McGinty" userId="a3a5dca3-73cf-454d-89d7-9d6a72e5f77a" providerId="ADAL" clId="{BB9730C6-73DE-478E-BD3D-56E6269A6F51}" dt="2024-11-23T08:14:33.364" v="463" actId="1076"/>
          <ac:picMkLst>
            <pc:docMk/>
            <pc:sldMk cId="2096584421" sldId="260"/>
            <ac:picMk id="5124" creationId="{D477F092-5FFB-C448-BD68-51E3B91BE795}"/>
          </ac:picMkLst>
        </pc:picChg>
      </pc:sldChg>
      <pc:sldChg chg="addSp delSp modSp add mod">
        <pc:chgData name="Lisa McGinty" userId="a3a5dca3-73cf-454d-89d7-9d6a72e5f77a" providerId="ADAL" clId="{BB9730C6-73DE-478E-BD3D-56E6269A6F51}" dt="2024-11-23T08:03:57.887" v="64" actId="1076"/>
        <pc:sldMkLst>
          <pc:docMk/>
          <pc:sldMk cId="2553856559" sldId="261"/>
        </pc:sldMkLst>
        <pc:spChg chg="mod">
          <ac:chgData name="Lisa McGinty" userId="a3a5dca3-73cf-454d-89d7-9d6a72e5f77a" providerId="ADAL" clId="{BB9730C6-73DE-478E-BD3D-56E6269A6F51}" dt="2024-11-23T08:01:37.855" v="48" actId="20577"/>
          <ac:spMkLst>
            <pc:docMk/>
            <pc:sldMk cId="2553856559" sldId="261"/>
            <ac:spMk id="2" creationId="{16CAD629-2B4C-19A7-FF5A-5952223379AF}"/>
          </ac:spMkLst>
        </pc:spChg>
        <pc:spChg chg="mod">
          <ac:chgData name="Lisa McGinty" userId="a3a5dca3-73cf-454d-89d7-9d6a72e5f77a" providerId="ADAL" clId="{BB9730C6-73DE-478E-BD3D-56E6269A6F51}" dt="2024-11-23T08:02:18.912" v="61" actId="27636"/>
          <ac:spMkLst>
            <pc:docMk/>
            <pc:sldMk cId="2553856559" sldId="261"/>
            <ac:spMk id="7" creationId="{902096D6-3497-DE5A-6E85-D0D7919675C9}"/>
          </ac:spMkLst>
        </pc:spChg>
        <pc:picChg chg="del">
          <ac:chgData name="Lisa McGinty" userId="a3a5dca3-73cf-454d-89d7-9d6a72e5f77a" providerId="ADAL" clId="{BB9730C6-73DE-478E-BD3D-56E6269A6F51}" dt="2024-11-23T08:02:20.500" v="62" actId="478"/>
          <ac:picMkLst>
            <pc:docMk/>
            <pc:sldMk cId="2553856559" sldId="261"/>
            <ac:picMk id="5122" creationId="{4888E85E-DF1C-BF86-511B-2897E8519C34}"/>
          </ac:picMkLst>
        </pc:picChg>
        <pc:picChg chg="add mod">
          <ac:chgData name="Lisa McGinty" userId="a3a5dca3-73cf-454d-89d7-9d6a72e5f77a" providerId="ADAL" clId="{BB9730C6-73DE-478E-BD3D-56E6269A6F51}" dt="2024-11-23T08:03:57.887" v="64" actId="1076"/>
          <ac:picMkLst>
            <pc:docMk/>
            <pc:sldMk cId="2553856559" sldId="261"/>
            <ac:picMk id="6146" creationId="{097FB146-5B00-E885-F158-B53BC4BD5163}"/>
          </ac:picMkLst>
        </pc:picChg>
      </pc:sldChg>
      <pc:sldChg chg="addSp delSp modSp add mod">
        <pc:chgData name="Lisa McGinty" userId="a3a5dca3-73cf-454d-89d7-9d6a72e5f77a" providerId="ADAL" clId="{BB9730C6-73DE-478E-BD3D-56E6269A6F51}" dt="2024-11-23T08:06:50.293" v="114" actId="1076"/>
        <pc:sldMkLst>
          <pc:docMk/>
          <pc:sldMk cId="3178495679" sldId="262"/>
        </pc:sldMkLst>
        <pc:spChg chg="mod">
          <ac:chgData name="Lisa McGinty" userId="a3a5dca3-73cf-454d-89d7-9d6a72e5f77a" providerId="ADAL" clId="{BB9730C6-73DE-478E-BD3D-56E6269A6F51}" dt="2024-11-23T08:04:29.300" v="98" actId="20577"/>
          <ac:spMkLst>
            <pc:docMk/>
            <pc:sldMk cId="3178495679" sldId="262"/>
            <ac:spMk id="2" creationId="{16CAD629-2B4C-19A7-FF5A-5952223379AF}"/>
          </ac:spMkLst>
        </pc:spChg>
        <pc:spChg chg="mod">
          <ac:chgData name="Lisa McGinty" userId="a3a5dca3-73cf-454d-89d7-9d6a72e5f77a" providerId="ADAL" clId="{BB9730C6-73DE-478E-BD3D-56E6269A6F51}" dt="2024-11-23T08:05:03.761" v="109" actId="2711"/>
          <ac:spMkLst>
            <pc:docMk/>
            <pc:sldMk cId="3178495679" sldId="262"/>
            <ac:spMk id="7" creationId="{902096D6-3497-DE5A-6E85-D0D7919675C9}"/>
          </ac:spMkLst>
        </pc:spChg>
        <pc:picChg chg="del">
          <ac:chgData name="Lisa McGinty" userId="a3a5dca3-73cf-454d-89d7-9d6a72e5f77a" providerId="ADAL" clId="{BB9730C6-73DE-478E-BD3D-56E6269A6F51}" dt="2024-11-23T08:05:08.532" v="110" actId="478"/>
          <ac:picMkLst>
            <pc:docMk/>
            <pc:sldMk cId="3178495679" sldId="262"/>
            <ac:picMk id="6146" creationId="{097FB146-5B00-E885-F158-B53BC4BD5163}"/>
          </ac:picMkLst>
        </pc:picChg>
        <pc:picChg chg="add mod">
          <ac:chgData name="Lisa McGinty" userId="a3a5dca3-73cf-454d-89d7-9d6a72e5f77a" providerId="ADAL" clId="{BB9730C6-73DE-478E-BD3D-56E6269A6F51}" dt="2024-11-23T08:06:50.293" v="114" actId="1076"/>
          <ac:picMkLst>
            <pc:docMk/>
            <pc:sldMk cId="3178495679" sldId="262"/>
            <ac:picMk id="7170" creationId="{F1E27FFE-C5C7-418F-A9AF-1F2E70ED021D}"/>
          </ac:picMkLst>
        </pc:picChg>
      </pc:sldChg>
      <pc:sldChg chg="addSp delSp modSp add mod">
        <pc:chgData name="Lisa McGinty" userId="a3a5dca3-73cf-454d-89d7-9d6a72e5f77a" providerId="ADAL" clId="{BB9730C6-73DE-478E-BD3D-56E6269A6F51}" dt="2024-11-23T08:18:52.172" v="465" actId="1076"/>
        <pc:sldMkLst>
          <pc:docMk/>
          <pc:sldMk cId="3975017350" sldId="263"/>
        </pc:sldMkLst>
        <pc:spChg chg="mod">
          <ac:chgData name="Lisa McGinty" userId="a3a5dca3-73cf-454d-89d7-9d6a72e5f77a" providerId="ADAL" clId="{BB9730C6-73DE-478E-BD3D-56E6269A6F51}" dt="2024-11-23T08:07:55.779" v="137" actId="20577"/>
          <ac:spMkLst>
            <pc:docMk/>
            <pc:sldMk cId="3975017350" sldId="263"/>
            <ac:spMk id="2" creationId="{16CAD629-2B4C-19A7-FF5A-5952223379AF}"/>
          </ac:spMkLst>
        </pc:spChg>
        <pc:spChg chg="mod">
          <ac:chgData name="Lisa McGinty" userId="a3a5dca3-73cf-454d-89d7-9d6a72e5f77a" providerId="ADAL" clId="{BB9730C6-73DE-478E-BD3D-56E6269A6F51}" dt="2024-11-23T08:09:35.189" v="358" actId="27636"/>
          <ac:spMkLst>
            <pc:docMk/>
            <pc:sldMk cId="3975017350" sldId="263"/>
            <ac:spMk id="7" creationId="{902096D6-3497-DE5A-6E85-D0D7919675C9}"/>
          </ac:spMkLst>
        </pc:spChg>
        <pc:picChg chg="del">
          <ac:chgData name="Lisa McGinty" userId="a3a5dca3-73cf-454d-89d7-9d6a72e5f77a" providerId="ADAL" clId="{BB9730C6-73DE-478E-BD3D-56E6269A6F51}" dt="2024-11-23T08:11:19.232" v="373" actId="478"/>
          <ac:picMkLst>
            <pc:docMk/>
            <pc:sldMk cId="3975017350" sldId="263"/>
            <ac:picMk id="7170" creationId="{F1E27FFE-C5C7-418F-A9AF-1F2E70ED021D}"/>
          </ac:picMkLst>
        </pc:picChg>
        <pc:picChg chg="add mod">
          <ac:chgData name="Lisa McGinty" userId="a3a5dca3-73cf-454d-89d7-9d6a72e5f77a" providerId="ADAL" clId="{BB9730C6-73DE-478E-BD3D-56E6269A6F51}" dt="2024-11-23T08:18:52.172" v="465" actId="1076"/>
          <ac:picMkLst>
            <pc:docMk/>
            <pc:sldMk cId="3975017350" sldId="263"/>
            <ac:picMk id="8194" creationId="{5C570520-1B83-209B-89B2-3D4C00893F15}"/>
          </ac:picMkLst>
        </pc:picChg>
      </pc:sldChg>
      <pc:sldChg chg="addSp delSp modSp add mod">
        <pc:chgData name="Lisa McGinty" userId="a3a5dca3-73cf-454d-89d7-9d6a72e5f77a" providerId="ADAL" clId="{BB9730C6-73DE-478E-BD3D-56E6269A6F51}" dt="2024-11-23T08:20:27.543" v="469" actId="1076"/>
        <pc:sldMkLst>
          <pc:docMk/>
          <pc:sldMk cId="3432292362" sldId="264"/>
        </pc:sldMkLst>
        <pc:spChg chg="mod">
          <ac:chgData name="Lisa McGinty" userId="a3a5dca3-73cf-454d-89d7-9d6a72e5f77a" providerId="ADAL" clId="{BB9730C6-73DE-478E-BD3D-56E6269A6F51}" dt="2024-11-23T08:11:14.114" v="372" actId="20577"/>
          <ac:spMkLst>
            <pc:docMk/>
            <pc:sldMk cId="3432292362" sldId="264"/>
            <ac:spMk id="2" creationId="{16CAD629-2B4C-19A7-FF5A-5952223379AF}"/>
          </ac:spMkLst>
        </pc:spChg>
        <pc:spChg chg="mod">
          <ac:chgData name="Lisa McGinty" userId="a3a5dca3-73cf-454d-89d7-9d6a72e5f77a" providerId="ADAL" clId="{BB9730C6-73DE-478E-BD3D-56E6269A6F51}" dt="2024-11-23T08:12:10.778" v="458" actId="20577"/>
          <ac:spMkLst>
            <pc:docMk/>
            <pc:sldMk cId="3432292362" sldId="264"/>
            <ac:spMk id="7" creationId="{902096D6-3497-DE5A-6E85-D0D7919675C9}"/>
          </ac:spMkLst>
        </pc:spChg>
        <pc:picChg chg="del">
          <ac:chgData name="Lisa McGinty" userId="a3a5dca3-73cf-454d-89d7-9d6a72e5f77a" providerId="ADAL" clId="{BB9730C6-73DE-478E-BD3D-56E6269A6F51}" dt="2024-11-23T08:11:21.669" v="374" actId="478"/>
          <ac:picMkLst>
            <pc:docMk/>
            <pc:sldMk cId="3432292362" sldId="264"/>
            <ac:picMk id="7170" creationId="{F1E27FFE-C5C7-418F-A9AF-1F2E70ED021D}"/>
          </ac:picMkLst>
        </pc:picChg>
        <pc:picChg chg="add mod">
          <ac:chgData name="Lisa McGinty" userId="a3a5dca3-73cf-454d-89d7-9d6a72e5f77a" providerId="ADAL" clId="{BB9730C6-73DE-478E-BD3D-56E6269A6F51}" dt="2024-11-23T08:20:27.543" v="469" actId="1076"/>
          <ac:picMkLst>
            <pc:docMk/>
            <pc:sldMk cId="3432292362" sldId="264"/>
            <ac:picMk id="9218" creationId="{8AA93377-0EDE-0FAC-D9E7-1BA133AD0712}"/>
          </ac:picMkLst>
        </pc:picChg>
      </pc:sldChg>
      <pc:sldChg chg="addSp delSp modSp add mod">
        <pc:chgData name="Lisa McGinty" userId="a3a5dca3-73cf-454d-89d7-9d6a72e5f77a" providerId="ADAL" clId="{BB9730C6-73DE-478E-BD3D-56E6269A6F51}" dt="2024-11-23T08:23:02.817" v="504" actId="1076"/>
        <pc:sldMkLst>
          <pc:docMk/>
          <pc:sldMk cId="643537630" sldId="265"/>
        </pc:sldMkLst>
        <pc:spChg chg="mod">
          <ac:chgData name="Lisa McGinty" userId="a3a5dca3-73cf-454d-89d7-9d6a72e5f77a" providerId="ADAL" clId="{BB9730C6-73DE-478E-BD3D-56E6269A6F51}" dt="2024-11-23T08:21:39.363" v="486" actId="20577"/>
          <ac:spMkLst>
            <pc:docMk/>
            <pc:sldMk cId="643537630" sldId="265"/>
            <ac:spMk id="2" creationId="{16CAD629-2B4C-19A7-FF5A-5952223379AF}"/>
          </ac:spMkLst>
        </pc:spChg>
        <pc:spChg chg="mod">
          <ac:chgData name="Lisa McGinty" userId="a3a5dca3-73cf-454d-89d7-9d6a72e5f77a" providerId="ADAL" clId="{BB9730C6-73DE-478E-BD3D-56E6269A6F51}" dt="2024-11-23T08:21:59.471" v="499" actId="27636"/>
          <ac:spMkLst>
            <pc:docMk/>
            <pc:sldMk cId="643537630" sldId="265"/>
            <ac:spMk id="7" creationId="{902096D6-3497-DE5A-6E85-D0D7919675C9}"/>
          </ac:spMkLst>
        </pc:spChg>
        <pc:picChg chg="del">
          <ac:chgData name="Lisa McGinty" userId="a3a5dca3-73cf-454d-89d7-9d6a72e5f77a" providerId="ADAL" clId="{BB9730C6-73DE-478E-BD3D-56E6269A6F51}" dt="2024-11-23T08:22:02.004" v="500" actId="478"/>
          <ac:picMkLst>
            <pc:docMk/>
            <pc:sldMk cId="643537630" sldId="265"/>
            <ac:picMk id="9218" creationId="{8AA93377-0EDE-0FAC-D9E7-1BA133AD0712}"/>
          </ac:picMkLst>
        </pc:picChg>
        <pc:picChg chg="add mod">
          <ac:chgData name="Lisa McGinty" userId="a3a5dca3-73cf-454d-89d7-9d6a72e5f77a" providerId="ADAL" clId="{BB9730C6-73DE-478E-BD3D-56E6269A6F51}" dt="2024-11-23T08:23:02.817" v="504" actId="1076"/>
          <ac:picMkLst>
            <pc:docMk/>
            <pc:sldMk cId="643537630" sldId="265"/>
            <ac:picMk id="10242" creationId="{7A047D73-42F5-D7F8-FE8B-FE6C5A12D573}"/>
          </ac:picMkLst>
        </pc:picChg>
      </pc:sldChg>
      <pc:sldChg chg="addSp delSp modSp add mod">
        <pc:chgData name="Lisa McGinty" userId="a3a5dca3-73cf-454d-89d7-9d6a72e5f77a" providerId="ADAL" clId="{BB9730C6-73DE-478E-BD3D-56E6269A6F51}" dt="2024-11-23T08:26:04.303" v="678" actId="1076"/>
        <pc:sldMkLst>
          <pc:docMk/>
          <pc:sldMk cId="3791168083" sldId="266"/>
        </pc:sldMkLst>
        <pc:spChg chg="mod">
          <ac:chgData name="Lisa McGinty" userId="a3a5dca3-73cf-454d-89d7-9d6a72e5f77a" providerId="ADAL" clId="{BB9730C6-73DE-478E-BD3D-56E6269A6F51}" dt="2024-11-23T08:23:59.414" v="536" actId="20577"/>
          <ac:spMkLst>
            <pc:docMk/>
            <pc:sldMk cId="3791168083" sldId="266"/>
            <ac:spMk id="2" creationId="{16CAD629-2B4C-19A7-FF5A-5952223379AF}"/>
          </ac:spMkLst>
        </pc:spChg>
        <pc:spChg chg="mod">
          <ac:chgData name="Lisa McGinty" userId="a3a5dca3-73cf-454d-89d7-9d6a72e5f77a" providerId="ADAL" clId="{BB9730C6-73DE-478E-BD3D-56E6269A6F51}" dt="2024-11-23T08:24:53.628" v="671" actId="20577"/>
          <ac:spMkLst>
            <pc:docMk/>
            <pc:sldMk cId="3791168083" sldId="266"/>
            <ac:spMk id="7" creationId="{902096D6-3497-DE5A-6E85-D0D7919675C9}"/>
          </ac:spMkLst>
        </pc:spChg>
        <pc:picChg chg="del">
          <ac:chgData name="Lisa McGinty" userId="a3a5dca3-73cf-454d-89d7-9d6a72e5f77a" providerId="ADAL" clId="{BB9730C6-73DE-478E-BD3D-56E6269A6F51}" dt="2024-11-23T08:24:56.543" v="672" actId="478"/>
          <ac:picMkLst>
            <pc:docMk/>
            <pc:sldMk cId="3791168083" sldId="266"/>
            <ac:picMk id="10242" creationId="{7A047D73-42F5-D7F8-FE8B-FE6C5A12D573}"/>
          </ac:picMkLst>
        </pc:picChg>
        <pc:picChg chg="add mod">
          <ac:chgData name="Lisa McGinty" userId="a3a5dca3-73cf-454d-89d7-9d6a72e5f77a" providerId="ADAL" clId="{BB9730C6-73DE-478E-BD3D-56E6269A6F51}" dt="2024-11-23T08:26:04.303" v="678" actId="1076"/>
          <ac:picMkLst>
            <pc:docMk/>
            <pc:sldMk cId="3791168083" sldId="266"/>
            <ac:picMk id="11266" creationId="{B13E6410-4AE0-E010-B6A6-A5D5CDB41580}"/>
          </ac:picMkLst>
        </pc:picChg>
      </pc:sldChg>
      <pc:sldChg chg="addSp delSp modSp add mod">
        <pc:chgData name="Lisa McGinty" userId="a3a5dca3-73cf-454d-89d7-9d6a72e5f77a" providerId="ADAL" clId="{BB9730C6-73DE-478E-BD3D-56E6269A6F51}" dt="2024-11-23T08:30:54.947" v="884" actId="1076"/>
        <pc:sldMkLst>
          <pc:docMk/>
          <pc:sldMk cId="3829225845" sldId="267"/>
        </pc:sldMkLst>
        <pc:spChg chg="mod">
          <ac:chgData name="Lisa McGinty" userId="a3a5dca3-73cf-454d-89d7-9d6a72e5f77a" providerId="ADAL" clId="{BB9730C6-73DE-478E-BD3D-56E6269A6F51}" dt="2024-11-23T08:26:41.264" v="696" actId="20577"/>
          <ac:spMkLst>
            <pc:docMk/>
            <pc:sldMk cId="3829225845" sldId="267"/>
            <ac:spMk id="2" creationId="{16CAD629-2B4C-19A7-FF5A-5952223379AF}"/>
          </ac:spMkLst>
        </pc:spChg>
        <pc:spChg chg="mod">
          <ac:chgData name="Lisa McGinty" userId="a3a5dca3-73cf-454d-89d7-9d6a72e5f77a" providerId="ADAL" clId="{BB9730C6-73DE-478E-BD3D-56E6269A6F51}" dt="2024-11-23T08:27:53.147" v="878" actId="20577"/>
          <ac:spMkLst>
            <pc:docMk/>
            <pc:sldMk cId="3829225845" sldId="267"/>
            <ac:spMk id="7" creationId="{902096D6-3497-DE5A-6E85-D0D7919675C9}"/>
          </ac:spMkLst>
        </pc:spChg>
        <pc:picChg chg="del">
          <ac:chgData name="Lisa McGinty" userId="a3a5dca3-73cf-454d-89d7-9d6a72e5f77a" providerId="ADAL" clId="{BB9730C6-73DE-478E-BD3D-56E6269A6F51}" dt="2024-11-23T08:27:55.914" v="879" actId="478"/>
          <ac:picMkLst>
            <pc:docMk/>
            <pc:sldMk cId="3829225845" sldId="267"/>
            <ac:picMk id="11266" creationId="{B13E6410-4AE0-E010-B6A6-A5D5CDB41580}"/>
          </ac:picMkLst>
        </pc:picChg>
        <pc:picChg chg="add mod">
          <ac:chgData name="Lisa McGinty" userId="a3a5dca3-73cf-454d-89d7-9d6a72e5f77a" providerId="ADAL" clId="{BB9730C6-73DE-478E-BD3D-56E6269A6F51}" dt="2024-11-23T08:30:54.947" v="884" actId="1076"/>
          <ac:picMkLst>
            <pc:docMk/>
            <pc:sldMk cId="3829225845" sldId="267"/>
            <ac:picMk id="12290" creationId="{1DCAA4AC-A7E5-710A-8E6F-D189193E8FA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428C-AE02-FE0B-9B7F-8848968AE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EC5B6A-300B-B40C-290F-F2C731E67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748BA7-DF5E-BF43-B0DF-C66623317836}"/>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5FE2DA49-0908-D7CA-F985-08170CA62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6F6CE-0494-E84A-4C59-5815A7A5ABD7}"/>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66897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924C-E18C-51CA-8A53-D51E03021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30FAE9-F197-DEC3-C5A1-B1B9809053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C1956-944C-0DBC-9CC3-FC4AFA3C5CBB}"/>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E638D7D8-4778-441F-3D5B-D1FB9028E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E9CA5-C73E-906F-56D1-E1981554EBC5}"/>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215083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7D392-67DC-4CAB-116E-12A85B6BC6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869914-5D81-412B-7198-404281014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B130B-952D-95CF-B2FA-8ECD71E44352}"/>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0E3A087A-F0F5-4002-877A-7355030AD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9666B-6EA0-A7D7-438A-CEAAB69B1F51}"/>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372695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0C27-35F3-627A-0219-643061D6EE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41BF04-C546-0A54-7369-DC64B18368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E03F4-4C17-A6AB-92A8-86C4FECE3371}"/>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95397005-775A-1BD4-B927-2476B8689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B8DF3D-4DEB-72F9-170E-D9D026C8A344}"/>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21585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7377-1389-07F2-AD2D-525CC3BDD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68352E-F9B3-E91F-0734-5E44914AB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19A50-142C-A62B-F594-F68B8D688247}"/>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1F5C1188-34DA-468B-7B5E-2B392C42C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799DC-02DD-ED26-52D8-D82072956C01}"/>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86119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B6E3-BDD7-0E00-88E3-53B5D0C336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0520B6-0AFB-460C-9412-0402B47C9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F9E906-732E-1A67-F0DB-5FD47EE30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79B3B2-EF8E-CC05-A650-7AA6A98739AE}"/>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6" name="Footer Placeholder 5">
            <a:extLst>
              <a:ext uri="{FF2B5EF4-FFF2-40B4-BE49-F238E27FC236}">
                <a16:creationId xmlns:a16="http://schemas.microsoft.com/office/drawing/2014/main" id="{B1F2BE30-9BBF-ECDE-A8B8-CC1E67194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015E9-25C6-DA9A-7BDD-FB7641344680}"/>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267935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A077-7978-97DA-2C61-F5409557D1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66C219-592E-054C-7F1E-2BCBBF097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8182D-D0B5-5A7E-7A0C-FAF87F835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26194-6B99-6574-1F2C-3AF774C66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A2615-6C55-DFDC-B076-07F00616E9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96E0EC-7957-9C18-FE32-3099C1FBC318}"/>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8" name="Footer Placeholder 7">
            <a:extLst>
              <a:ext uri="{FF2B5EF4-FFF2-40B4-BE49-F238E27FC236}">
                <a16:creationId xmlns:a16="http://schemas.microsoft.com/office/drawing/2014/main" id="{592D2561-B241-7675-C0DA-78A07CF12B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702AC1-157A-C291-22CB-AC47166C1EC6}"/>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415258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2736-14A7-099F-2BFA-D0CE939588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E91128-0FD8-0017-37D9-AD44166C5377}"/>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4" name="Footer Placeholder 3">
            <a:extLst>
              <a:ext uri="{FF2B5EF4-FFF2-40B4-BE49-F238E27FC236}">
                <a16:creationId xmlns:a16="http://schemas.microsoft.com/office/drawing/2014/main" id="{C7003970-656C-18A2-75E5-6A8EF3AAF3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1F9299-53F6-955C-A2C8-4CCE6293C4C0}"/>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244339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42AA4-8A5F-6087-D7F4-B6E94BCB17D9}"/>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3" name="Footer Placeholder 2">
            <a:extLst>
              <a:ext uri="{FF2B5EF4-FFF2-40B4-BE49-F238E27FC236}">
                <a16:creationId xmlns:a16="http://schemas.microsoft.com/office/drawing/2014/main" id="{8D91242E-3945-4FE3-19FE-1B4EC84392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C9F070-35C0-695E-0699-02163AE43604}"/>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134312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23B6-14D1-C473-4C2F-48A8A3B14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A149B3-34B8-1E40-FAA5-3D8FA8081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778D2A-1E5E-4E14-1748-1EA8104BB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F993E-2B09-F481-219A-108108D3CA2D}"/>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6" name="Footer Placeholder 5">
            <a:extLst>
              <a:ext uri="{FF2B5EF4-FFF2-40B4-BE49-F238E27FC236}">
                <a16:creationId xmlns:a16="http://schemas.microsoft.com/office/drawing/2014/main" id="{0963D095-8113-9E9F-EF98-8220AC0FA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CF4B6B-17D1-D423-2A03-18921873542A}"/>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257167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795A-CBDD-927B-38CF-D46502F21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7670C2-60E4-5998-16BF-CD72128D9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04FBAC-7A07-C519-FA07-2F182E434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76B28-8BB0-6BA1-B09E-9517793B9B6F}"/>
              </a:ext>
            </a:extLst>
          </p:cNvPr>
          <p:cNvSpPr>
            <a:spLocks noGrp="1"/>
          </p:cNvSpPr>
          <p:nvPr>
            <p:ph type="dt" sz="half" idx="10"/>
          </p:nvPr>
        </p:nvSpPr>
        <p:spPr/>
        <p:txBody>
          <a:bodyPr/>
          <a:lstStyle/>
          <a:p>
            <a:fld id="{A3C86B3A-EA53-4D0F-82A1-9D8A75CD5AF7}" type="datetimeFigureOut">
              <a:rPr lang="en-GB" smtClean="0"/>
              <a:t>23/11/2024</a:t>
            </a:fld>
            <a:endParaRPr lang="en-GB"/>
          </a:p>
        </p:txBody>
      </p:sp>
      <p:sp>
        <p:nvSpPr>
          <p:cNvPr id="6" name="Footer Placeholder 5">
            <a:extLst>
              <a:ext uri="{FF2B5EF4-FFF2-40B4-BE49-F238E27FC236}">
                <a16:creationId xmlns:a16="http://schemas.microsoft.com/office/drawing/2014/main" id="{E1BBA71D-9A98-B360-6B49-153EFD7E73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C8083-F2B9-5E3D-1770-79370E677832}"/>
              </a:ext>
            </a:extLst>
          </p:cNvPr>
          <p:cNvSpPr>
            <a:spLocks noGrp="1"/>
          </p:cNvSpPr>
          <p:nvPr>
            <p:ph type="sldNum" sz="quarter" idx="12"/>
          </p:nvPr>
        </p:nvSpPr>
        <p:spPr/>
        <p:txBody>
          <a:bodyPr/>
          <a:lstStyle/>
          <a:p>
            <a:fld id="{0E7FA097-E479-49C2-A84C-5045745BE6F8}" type="slidenum">
              <a:rPr lang="en-GB" smtClean="0"/>
              <a:t>‹#›</a:t>
            </a:fld>
            <a:endParaRPr lang="en-GB"/>
          </a:p>
        </p:txBody>
      </p:sp>
    </p:spTree>
    <p:extLst>
      <p:ext uri="{BB962C8B-B14F-4D97-AF65-F5344CB8AC3E}">
        <p14:creationId xmlns:p14="http://schemas.microsoft.com/office/powerpoint/2010/main" val="164204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83B80"/>
            </a:gs>
            <a:gs pos="74000">
              <a:schemeClr val="accent4">
                <a:lumMod val="45000"/>
                <a:lumOff val="55000"/>
              </a:schemeClr>
            </a:gs>
            <a:gs pos="83000">
              <a:schemeClr val="accent4">
                <a:lumMod val="45000"/>
                <a:lumOff val="55000"/>
              </a:schemeClr>
            </a:gs>
            <a:gs pos="100000">
              <a:schemeClr val="accent4">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C4089-3132-27E9-6F1C-0F06BB078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5446D-0AAB-4F39-A298-7560486EF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ABEF3-2BA6-FD1E-EDA9-58425621D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86B3A-EA53-4D0F-82A1-9D8A75CD5AF7}" type="datetimeFigureOut">
              <a:rPr lang="en-GB" smtClean="0"/>
              <a:t>23/11/2024</a:t>
            </a:fld>
            <a:endParaRPr lang="en-GB"/>
          </a:p>
        </p:txBody>
      </p:sp>
      <p:sp>
        <p:nvSpPr>
          <p:cNvPr id="5" name="Footer Placeholder 4">
            <a:extLst>
              <a:ext uri="{FF2B5EF4-FFF2-40B4-BE49-F238E27FC236}">
                <a16:creationId xmlns:a16="http://schemas.microsoft.com/office/drawing/2014/main" id="{95A5C0F1-4F1A-CF53-B2E4-5086477D9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5A38E0C-E33F-59A2-51AA-74BD0052A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7FA097-E479-49C2-A84C-5045745BE6F8}" type="slidenum">
              <a:rPr lang="en-GB" smtClean="0"/>
              <a:t>‹#›</a:t>
            </a:fld>
            <a:endParaRPr lang="en-GB"/>
          </a:p>
        </p:txBody>
      </p:sp>
    </p:spTree>
    <p:extLst>
      <p:ext uri="{BB962C8B-B14F-4D97-AF65-F5344CB8AC3E}">
        <p14:creationId xmlns:p14="http://schemas.microsoft.com/office/powerpoint/2010/main" val="4290183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1830491" y="4832666"/>
            <a:ext cx="8531015" cy="1013778"/>
          </a:xfrm>
          <a:custGeom>
            <a:avLst/>
            <a:gdLst>
              <a:gd name="connsiteX0" fmla="*/ 0 w 8531015"/>
              <a:gd name="connsiteY0" fmla="*/ 0 h 1013778"/>
              <a:gd name="connsiteX1" fmla="*/ 741542 w 8531015"/>
              <a:gd name="connsiteY1" fmla="*/ 0 h 1013778"/>
              <a:gd name="connsiteX2" fmla="*/ 1312464 w 8531015"/>
              <a:gd name="connsiteY2" fmla="*/ 0 h 1013778"/>
              <a:gd name="connsiteX3" fmla="*/ 1968696 w 8531015"/>
              <a:gd name="connsiteY3" fmla="*/ 0 h 1013778"/>
              <a:gd name="connsiteX4" fmla="*/ 2795548 w 8531015"/>
              <a:gd name="connsiteY4" fmla="*/ 0 h 1013778"/>
              <a:gd name="connsiteX5" fmla="*/ 3281160 w 8531015"/>
              <a:gd name="connsiteY5" fmla="*/ 0 h 1013778"/>
              <a:gd name="connsiteX6" fmla="*/ 4022702 w 8531015"/>
              <a:gd name="connsiteY6" fmla="*/ 0 h 1013778"/>
              <a:gd name="connsiteX7" fmla="*/ 4508313 w 8531015"/>
              <a:gd name="connsiteY7" fmla="*/ 0 h 1013778"/>
              <a:gd name="connsiteX8" fmla="*/ 5164545 w 8531015"/>
              <a:gd name="connsiteY8" fmla="*/ 0 h 1013778"/>
              <a:gd name="connsiteX9" fmla="*/ 5906087 w 8531015"/>
              <a:gd name="connsiteY9" fmla="*/ 0 h 1013778"/>
              <a:gd name="connsiteX10" fmla="*/ 6306389 w 8531015"/>
              <a:gd name="connsiteY10" fmla="*/ 0 h 1013778"/>
              <a:gd name="connsiteX11" fmla="*/ 6706690 w 8531015"/>
              <a:gd name="connsiteY11" fmla="*/ 0 h 1013778"/>
              <a:gd name="connsiteX12" fmla="*/ 7533542 w 8531015"/>
              <a:gd name="connsiteY12" fmla="*/ 0 h 1013778"/>
              <a:gd name="connsiteX13" fmla="*/ 8531015 w 8531015"/>
              <a:gd name="connsiteY13" fmla="*/ 0 h 1013778"/>
              <a:gd name="connsiteX14" fmla="*/ 8531015 w 8531015"/>
              <a:gd name="connsiteY14" fmla="*/ 476476 h 1013778"/>
              <a:gd name="connsiteX15" fmla="*/ 8531015 w 8531015"/>
              <a:gd name="connsiteY15" fmla="*/ 1013778 h 1013778"/>
              <a:gd name="connsiteX16" fmla="*/ 7789473 w 8531015"/>
              <a:gd name="connsiteY16" fmla="*/ 1013778 h 1013778"/>
              <a:gd name="connsiteX17" fmla="*/ 7047931 w 8531015"/>
              <a:gd name="connsiteY17" fmla="*/ 1013778 h 1013778"/>
              <a:gd name="connsiteX18" fmla="*/ 6391699 w 8531015"/>
              <a:gd name="connsiteY18" fmla="*/ 1013778 h 1013778"/>
              <a:gd name="connsiteX19" fmla="*/ 5564847 w 8531015"/>
              <a:gd name="connsiteY19" fmla="*/ 1013778 h 1013778"/>
              <a:gd name="connsiteX20" fmla="*/ 4737994 w 8531015"/>
              <a:gd name="connsiteY20" fmla="*/ 1013778 h 1013778"/>
              <a:gd name="connsiteX21" fmla="*/ 3996452 w 8531015"/>
              <a:gd name="connsiteY21" fmla="*/ 1013778 h 1013778"/>
              <a:gd name="connsiteX22" fmla="*/ 3254910 w 8531015"/>
              <a:gd name="connsiteY22" fmla="*/ 1013778 h 1013778"/>
              <a:gd name="connsiteX23" fmla="*/ 2513368 w 8531015"/>
              <a:gd name="connsiteY23" fmla="*/ 1013778 h 1013778"/>
              <a:gd name="connsiteX24" fmla="*/ 2027757 w 8531015"/>
              <a:gd name="connsiteY24" fmla="*/ 1013778 h 1013778"/>
              <a:gd name="connsiteX25" fmla="*/ 1200904 w 8531015"/>
              <a:gd name="connsiteY25" fmla="*/ 1013778 h 1013778"/>
              <a:gd name="connsiteX26" fmla="*/ 0 w 8531015"/>
              <a:gd name="connsiteY26" fmla="*/ 1013778 h 1013778"/>
              <a:gd name="connsiteX27" fmla="*/ 0 w 8531015"/>
              <a:gd name="connsiteY27" fmla="*/ 537302 h 1013778"/>
              <a:gd name="connsiteX28" fmla="*/ 0 w 8531015"/>
              <a:gd name="connsiteY28" fmla="*/ 0 h 101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31015" h="1013778" fill="none" extrusionOk="0">
                <a:moveTo>
                  <a:pt x="0" y="0"/>
                </a:moveTo>
                <a:cubicBezTo>
                  <a:pt x="311581" y="35263"/>
                  <a:pt x="467115" y="-1339"/>
                  <a:pt x="741542" y="0"/>
                </a:cubicBezTo>
                <a:cubicBezTo>
                  <a:pt x="1015969" y="1339"/>
                  <a:pt x="1155159" y="168"/>
                  <a:pt x="1312464" y="0"/>
                </a:cubicBezTo>
                <a:cubicBezTo>
                  <a:pt x="1469769" y="-168"/>
                  <a:pt x="1716454" y="31112"/>
                  <a:pt x="1968696" y="0"/>
                </a:cubicBezTo>
                <a:cubicBezTo>
                  <a:pt x="2220938" y="-31112"/>
                  <a:pt x="2603569" y="7135"/>
                  <a:pt x="2795548" y="0"/>
                </a:cubicBezTo>
                <a:cubicBezTo>
                  <a:pt x="2987527" y="-7135"/>
                  <a:pt x="3179557" y="-20138"/>
                  <a:pt x="3281160" y="0"/>
                </a:cubicBezTo>
                <a:cubicBezTo>
                  <a:pt x="3382763" y="20138"/>
                  <a:pt x="3840025" y="-23527"/>
                  <a:pt x="4022702" y="0"/>
                </a:cubicBezTo>
                <a:cubicBezTo>
                  <a:pt x="4205379" y="23527"/>
                  <a:pt x="4300619" y="10152"/>
                  <a:pt x="4508313" y="0"/>
                </a:cubicBezTo>
                <a:cubicBezTo>
                  <a:pt x="4716007" y="-10152"/>
                  <a:pt x="4891902" y="-2440"/>
                  <a:pt x="5164545" y="0"/>
                </a:cubicBezTo>
                <a:cubicBezTo>
                  <a:pt x="5437188" y="2440"/>
                  <a:pt x="5549058" y="-12189"/>
                  <a:pt x="5906087" y="0"/>
                </a:cubicBezTo>
                <a:cubicBezTo>
                  <a:pt x="6263116" y="12189"/>
                  <a:pt x="6211968" y="-5935"/>
                  <a:pt x="6306389" y="0"/>
                </a:cubicBezTo>
                <a:cubicBezTo>
                  <a:pt x="6400810" y="5935"/>
                  <a:pt x="6591339" y="14318"/>
                  <a:pt x="6706690" y="0"/>
                </a:cubicBezTo>
                <a:cubicBezTo>
                  <a:pt x="6822041" y="-14318"/>
                  <a:pt x="7184368" y="22901"/>
                  <a:pt x="7533542" y="0"/>
                </a:cubicBezTo>
                <a:cubicBezTo>
                  <a:pt x="7882716" y="-22901"/>
                  <a:pt x="8099583" y="14218"/>
                  <a:pt x="8531015" y="0"/>
                </a:cubicBezTo>
                <a:cubicBezTo>
                  <a:pt x="8526531" y="188756"/>
                  <a:pt x="8521668" y="253186"/>
                  <a:pt x="8531015" y="476476"/>
                </a:cubicBezTo>
                <a:cubicBezTo>
                  <a:pt x="8540362" y="699766"/>
                  <a:pt x="8539678" y="905193"/>
                  <a:pt x="8531015" y="1013778"/>
                </a:cubicBezTo>
                <a:cubicBezTo>
                  <a:pt x="8208683" y="1033254"/>
                  <a:pt x="8143556" y="1038516"/>
                  <a:pt x="7789473" y="1013778"/>
                </a:cubicBezTo>
                <a:cubicBezTo>
                  <a:pt x="7435390" y="989040"/>
                  <a:pt x="7364444" y="980968"/>
                  <a:pt x="7047931" y="1013778"/>
                </a:cubicBezTo>
                <a:cubicBezTo>
                  <a:pt x="6731418" y="1046588"/>
                  <a:pt x="6699142" y="1036252"/>
                  <a:pt x="6391699" y="1013778"/>
                </a:cubicBezTo>
                <a:cubicBezTo>
                  <a:pt x="6084256" y="991304"/>
                  <a:pt x="5817437" y="982361"/>
                  <a:pt x="5564847" y="1013778"/>
                </a:cubicBezTo>
                <a:cubicBezTo>
                  <a:pt x="5312257" y="1045195"/>
                  <a:pt x="5124874" y="1035467"/>
                  <a:pt x="4737994" y="1013778"/>
                </a:cubicBezTo>
                <a:cubicBezTo>
                  <a:pt x="4351114" y="992089"/>
                  <a:pt x="4208400" y="1003506"/>
                  <a:pt x="3996452" y="1013778"/>
                </a:cubicBezTo>
                <a:cubicBezTo>
                  <a:pt x="3784504" y="1024050"/>
                  <a:pt x="3619403" y="1034069"/>
                  <a:pt x="3254910" y="1013778"/>
                </a:cubicBezTo>
                <a:cubicBezTo>
                  <a:pt x="2890417" y="993487"/>
                  <a:pt x="2868126" y="1042395"/>
                  <a:pt x="2513368" y="1013778"/>
                </a:cubicBezTo>
                <a:cubicBezTo>
                  <a:pt x="2158610" y="985161"/>
                  <a:pt x="2164361" y="1025040"/>
                  <a:pt x="2027757" y="1013778"/>
                </a:cubicBezTo>
                <a:cubicBezTo>
                  <a:pt x="1891153" y="1002516"/>
                  <a:pt x="1449877" y="1048344"/>
                  <a:pt x="1200904" y="1013778"/>
                </a:cubicBezTo>
                <a:cubicBezTo>
                  <a:pt x="951931" y="979212"/>
                  <a:pt x="242170" y="1012395"/>
                  <a:pt x="0" y="1013778"/>
                </a:cubicBezTo>
                <a:cubicBezTo>
                  <a:pt x="10801" y="812258"/>
                  <a:pt x="19768" y="761249"/>
                  <a:pt x="0" y="537302"/>
                </a:cubicBezTo>
                <a:cubicBezTo>
                  <a:pt x="-19768" y="313355"/>
                  <a:pt x="7656" y="130969"/>
                  <a:pt x="0" y="0"/>
                </a:cubicBezTo>
                <a:close/>
              </a:path>
              <a:path w="8531015" h="1013778" stroke="0" extrusionOk="0">
                <a:moveTo>
                  <a:pt x="0" y="0"/>
                </a:moveTo>
                <a:cubicBezTo>
                  <a:pt x="276791" y="-18616"/>
                  <a:pt x="400708" y="11207"/>
                  <a:pt x="570922" y="0"/>
                </a:cubicBezTo>
                <a:cubicBezTo>
                  <a:pt x="741136" y="-11207"/>
                  <a:pt x="841197" y="19894"/>
                  <a:pt x="971223" y="0"/>
                </a:cubicBezTo>
                <a:cubicBezTo>
                  <a:pt x="1101249" y="-19894"/>
                  <a:pt x="1590827" y="30137"/>
                  <a:pt x="1798075" y="0"/>
                </a:cubicBezTo>
                <a:cubicBezTo>
                  <a:pt x="2005323" y="-30137"/>
                  <a:pt x="2117694" y="-14975"/>
                  <a:pt x="2368997" y="0"/>
                </a:cubicBezTo>
                <a:cubicBezTo>
                  <a:pt x="2620300" y="14975"/>
                  <a:pt x="2703649" y="25615"/>
                  <a:pt x="2939919" y="0"/>
                </a:cubicBezTo>
                <a:cubicBezTo>
                  <a:pt x="3176189" y="-25615"/>
                  <a:pt x="3381993" y="-38343"/>
                  <a:pt x="3766771" y="0"/>
                </a:cubicBezTo>
                <a:cubicBezTo>
                  <a:pt x="4151549" y="38343"/>
                  <a:pt x="4124321" y="-8048"/>
                  <a:pt x="4252383" y="0"/>
                </a:cubicBezTo>
                <a:cubicBezTo>
                  <a:pt x="4380445" y="8048"/>
                  <a:pt x="4746666" y="28548"/>
                  <a:pt x="5079235" y="0"/>
                </a:cubicBezTo>
                <a:cubicBezTo>
                  <a:pt x="5411804" y="-28548"/>
                  <a:pt x="5594056" y="-19666"/>
                  <a:pt x="5906087" y="0"/>
                </a:cubicBezTo>
                <a:cubicBezTo>
                  <a:pt x="6218118" y="19666"/>
                  <a:pt x="6346024" y="-23201"/>
                  <a:pt x="6562319" y="0"/>
                </a:cubicBezTo>
                <a:cubicBezTo>
                  <a:pt x="6778614" y="23201"/>
                  <a:pt x="7213568" y="22260"/>
                  <a:pt x="7389171" y="0"/>
                </a:cubicBezTo>
                <a:cubicBezTo>
                  <a:pt x="7564774" y="-22260"/>
                  <a:pt x="7719681" y="-18883"/>
                  <a:pt x="7960093" y="0"/>
                </a:cubicBezTo>
                <a:cubicBezTo>
                  <a:pt x="8200505" y="18883"/>
                  <a:pt x="8281131" y="27496"/>
                  <a:pt x="8531015" y="0"/>
                </a:cubicBezTo>
                <a:cubicBezTo>
                  <a:pt x="8545093" y="105354"/>
                  <a:pt x="8556676" y="324297"/>
                  <a:pt x="8531015" y="517027"/>
                </a:cubicBezTo>
                <a:cubicBezTo>
                  <a:pt x="8505354" y="709757"/>
                  <a:pt x="8535498" y="837217"/>
                  <a:pt x="8531015" y="1013778"/>
                </a:cubicBezTo>
                <a:cubicBezTo>
                  <a:pt x="8223516" y="992867"/>
                  <a:pt x="8110560" y="991199"/>
                  <a:pt x="7874783" y="1013778"/>
                </a:cubicBezTo>
                <a:cubicBezTo>
                  <a:pt x="7639006" y="1036357"/>
                  <a:pt x="7219057" y="976889"/>
                  <a:pt x="7047931" y="1013778"/>
                </a:cubicBezTo>
                <a:cubicBezTo>
                  <a:pt x="6876805" y="1050667"/>
                  <a:pt x="6695246" y="1038575"/>
                  <a:pt x="6391699" y="1013778"/>
                </a:cubicBezTo>
                <a:cubicBezTo>
                  <a:pt x="6088152" y="988981"/>
                  <a:pt x="6128649" y="1028180"/>
                  <a:pt x="5991397" y="1013778"/>
                </a:cubicBezTo>
                <a:cubicBezTo>
                  <a:pt x="5854145" y="999376"/>
                  <a:pt x="5729795" y="1028619"/>
                  <a:pt x="5505786" y="1013778"/>
                </a:cubicBezTo>
                <a:cubicBezTo>
                  <a:pt x="5281777" y="998937"/>
                  <a:pt x="4849889" y="1050369"/>
                  <a:pt x="4678934" y="1013778"/>
                </a:cubicBezTo>
                <a:cubicBezTo>
                  <a:pt x="4507979" y="977187"/>
                  <a:pt x="4229184" y="1010077"/>
                  <a:pt x="4022702" y="1013778"/>
                </a:cubicBezTo>
                <a:cubicBezTo>
                  <a:pt x="3816220" y="1017479"/>
                  <a:pt x="3667585" y="1008958"/>
                  <a:pt x="3537090" y="1013778"/>
                </a:cubicBezTo>
                <a:cubicBezTo>
                  <a:pt x="3406595" y="1018598"/>
                  <a:pt x="3080984" y="1001583"/>
                  <a:pt x="2880858" y="1013778"/>
                </a:cubicBezTo>
                <a:cubicBezTo>
                  <a:pt x="2680732" y="1025973"/>
                  <a:pt x="2577578" y="1007130"/>
                  <a:pt x="2480557" y="1013778"/>
                </a:cubicBezTo>
                <a:cubicBezTo>
                  <a:pt x="2383536" y="1020426"/>
                  <a:pt x="2174492" y="1023358"/>
                  <a:pt x="2080255" y="1013778"/>
                </a:cubicBezTo>
                <a:cubicBezTo>
                  <a:pt x="1986018" y="1004198"/>
                  <a:pt x="1588326" y="1033832"/>
                  <a:pt x="1424023" y="1013778"/>
                </a:cubicBezTo>
                <a:cubicBezTo>
                  <a:pt x="1259720" y="993724"/>
                  <a:pt x="1176615" y="1013834"/>
                  <a:pt x="938412" y="1013778"/>
                </a:cubicBezTo>
                <a:cubicBezTo>
                  <a:pt x="700209" y="1013722"/>
                  <a:pt x="418247" y="1049085"/>
                  <a:pt x="0" y="1013778"/>
                </a:cubicBezTo>
                <a:cubicBezTo>
                  <a:pt x="-2447" y="908716"/>
                  <a:pt x="-18527" y="670724"/>
                  <a:pt x="0" y="527165"/>
                </a:cubicBezTo>
                <a:cubicBezTo>
                  <a:pt x="18527" y="383606"/>
                  <a:pt x="-17784" y="158988"/>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fontScale="90000"/>
          </a:bodyPr>
          <a:lstStyle/>
          <a:p>
            <a:pPr algn="ctr"/>
            <a:r>
              <a:rPr lang="en-GB" sz="6100" dirty="0">
                <a:latin typeface="Century Gothic" panose="020B0502020202020204" pitchFamily="34" charset="0"/>
              </a:rPr>
              <a:t>Teaching and Learning</a:t>
            </a:r>
            <a:br>
              <a:rPr lang="en-GB" sz="6100" dirty="0">
                <a:latin typeface="Century Gothic" panose="020B0502020202020204" pitchFamily="34" charset="0"/>
              </a:rPr>
            </a:br>
            <a:br>
              <a:rPr lang="en-GB" sz="6100" dirty="0">
                <a:latin typeface="Century Gothic" panose="020B0502020202020204" pitchFamily="34" charset="0"/>
              </a:rPr>
            </a:br>
            <a:br>
              <a:rPr lang="en-GB" sz="6100" dirty="0">
                <a:latin typeface="Century Gothic" panose="020B0502020202020204" pitchFamily="34" charset="0"/>
              </a:rPr>
            </a:br>
            <a:br>
              <a:rPr lang="en-GB" sz="3100" dirty="0">
                <a:latin typeface="Century Gothic" panose="020B0502020202020204" pitchFamily="34" charset="0"/>
              </a:rPr>
            </a:br>
            <a:br>
              <a:rPr lang="en-GB" sz="3100" dirty="0">
                <a:latin typeface="Century Gothic" panose="020B0502020202020204" pitchFamily="34" charset="0"/>
              </a:rPr>
            </a:br>
            <a:br>
              <a:rPr lang="en-GB" sz="6100" dirty="0">
                <a:latin typeface="Century Gothic" panose="020B0502020202020204" pitchFamily="34" charset="0"/>
              </a:rPr>
            </a:br>
            <a:r>
              <a:rPr lang="en-GB" sz="6100" dirty="0" err="1">
                <a:latin typeface="Century Gothic" panose="020B0502020202020204" pitchFamily="34" charset="0"/>
              </a:rPr>
              <a:t>Shortlanesend</a:t>
            </a:r>
            <a:r>
              <a:rPr lang="en-GB" sz="6100" dirty="0">
                <a:latin typeface="Century Gothic" panose="020B0502020202020204" pitchFamily="34" charset="0"/>
              </a:rPr>
              <a:t> School</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sp>
        <p:nvSpPr>
          <p:cNvPr id="3" name="AutoShape 2" descr="Grow Together Search Clipart Clip Art ...">
            <a:extLst>
              <a:ext uri="{FF2B5EF4-FFF2-40B4-BE49-F238E27FC236}">
                <a16:creationId xmlns:a16="http://schemas.microsoft.com/office/drawing/2014/main" id="{F4188611-D912-52C3-AB33-1C461169A9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Quotation: &quot;Education is not the ...">
            <a:extLst>
              <a:ext uri="{FF2B5EF4-FFF2-40B4-BE49-F238E27FC236}">
                <a16:creationId xmlns:a16="http://schemas.microsoft.com/office/drawing/2014/main" id="{CB4C1831-6BA0-5C58-2F62-AF4CB6A0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2"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3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9. 	Sequencing </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2336308"/>
          </a:xfrm>
        </p:spPr>
        <p:txBody>
          <a:bodyPr>
            <a:normAutofit/>
          </a:bodyPr>
          <a:lstStyle/>
          <a:p>
            <a:pPr algn="ctr"/>
            <a:r>
              <a:rPr lang="en-GB" dirty="0">
                <a:latin typeface="Century Gothic" panose="020B0502020202020204" pitchFamily="34" charset="0"/>
              </a:rPr>
              <a:t>Why? At SLE, we understand the importance of placing learning in a thoughtful order to support making connections.</a:t>
            </a:r>
          </a:p>
          <a:p>
            <a:pPr algn="ctr"/>
            <a:r>
              <a:rPr lang="en-GB" dirty="0">
                <a:latin typeface="Century Gothic" panose="020B0502020202020204" pitchFamily="34" charset="0"/>
              </a:rPr>
              <a:t>How? Review of road maps at the beginning and end of every session,</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11266" name="Picture 2" descr="Reversible lane Royalty-free Stock ...">
            <a:extLst>
              <a:ext uri="{FF2B5EF4-FFF2-40B4-BE49-F238E27FC236}">
                <a16:creationId xmlns:a16="http://schemas.microsoft.com/office/drawing/2014/main" id="{B13E6410-4AE0-E010-B6A6-A5D5CDB41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481" b="21428"/>
          <a:stretch/>
        </p:blipFill>
        <p:spPr bwMode="auto">
          <a:xfrm>
            <a:off x="4654551" y="4717343"/>
            <a:ext cx="2882898" cy="150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16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10. Resources</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2336308"/>
          </a:xfrm>
        </p:spPr>
        <p:txBody>
          <a:bodyPr>
            <a:normAutofit/>
          </a:bodyPr>
          <a:lstStyle/>
          <a:p>
            <a:pPr algn="ctr"/>
            <a:r>
              <a:rPr lang="en-GB" dirty="0">
                <a:latin typeface="Century Gothic" panose="020B0502020202020204" pitchFamily="34" charset="0"/>
              </a:rPr>
              <a:t>Why? At SLE, we ensure equity for all children, allowing them to access their learning and succeed.</a:t>
            </a:r>
          </a:p>
          <a:p>
            <a:pPr marL="0" indent="0" algn="ctr">
              <a:buNone/>
            </a:pPr>
            <a:endParaRPr lang="en-GB" dirty="0">
              <a:latin typeface="Century Gothic" panose="020B0502020202020204" pitchFamily="34" charset="0"/>
            </a:endParaRPr>
          </a:p>
          <a:p>
            <a:pPr algn="ctr"/>
            <a:r>
              <a:rPr lang="en-GB" dirty="0">
                <a:latin typeface="Century Gothic" panose="020B0502020202020204" pitchFamily="34" charset="0"/>
              </a:rPr>
              <a:t>How? Scaffolding, adapted learning, concrete resources and thoughtful use of adults.</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12290" name="Picture 2" descr="Magnifier - Free vector clipart images ...">
            <a:extLst>
              <a:ext uri="{FF2B5EF4-FFF2-40B4-BE49-F238E27FC236}">
                <a16:creationId xmlns:a16="http://schemas.microsoft.com/office/drawing/2014/main" id="{1DCAA4AC-A7E5-710A-8E6F-D189193E8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985" y="4749800"/>
            <a:ext cx="1414030" cy="143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2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1. Relationships </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20000"/>
          </a:bodyPr>
          <a:lstStyle/>
          <a:p>
            <a:pPr algn="ctr"/>
            <a:r>
              <a:rPr lang="en-GB" dirty="0">
                <a:latin typeface="Century Gothic" panose="020B0502020202020204" pitchFamily="34" charset="0"/>
              </a:rPr>
              <a:t>Why? At SLE, we know that no significant learning takes place without a significant relationship. </a:t>
            </a:r>
          </a:p>
          <a:p>
            <a:pPr algn="ctr"/>
            <a:endParaRPr lang="en-GB" dirty="0">
              <a:latin typeface="Century Gothic" panose="020B0502020202020204" pitchFamily="34" charset="0"/>
            </a:endParaRPr>
          </a:p>
          <a:p>
            <a:pPr algn="ctr"/>
            <a:r>
              <a:rPr lang="en-GB" dirty="0">
                <a:latin typeface="Century Gothic" panose="020B0502020202020204" pitchFamily="34" charset="0"/>
              </a:rPr>
              <a:t>How? Adults greet pupils warmly, acknowledge pupils in the corridors, find ways to connect, listen to understand, practice positive noticing and are consistent in response. </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2052" name="Picture 4" descr="PNG Stickers, Wallpapers ...">
            <a:extLst>
              <a:ext uri="{FF2B5EF4-FFF2-40B4-BE49-F238E27FC236}">
                <a16:creationId xmlns:a16="http://schemas.microsoft.com/office/drawing/2014/main" id="{BB778D6F-A17F-3FBA-1E6F-740346F768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370" b="22149"/>
          <a:stretch/>
        </p:blipFill>
        <p:spPr bwMode="auto">
          <a:xfrm>
            <a:off x="4918869" y="4530993"/>
            <a:ext cx="2354262" cy="13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9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Autofit/>
          </a:bodyPr>
          <a:lstStyle/>
          <a:p>
            <a:pPr algn="ctr"/>
            <a:r>
              <a:rPr lang="en-GB" dirty="0">
                <a:latin typeface="Century Gothic" panose="020B0502020202020204" pitchFamily="34" charset="0"/>
              </a:rPr>
              <a:t>2. Ready, Respectful, Safe</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20000"/>
          </a:bodyPr>
          <a:lstStyle/>
          <a:p>
            <a:pPr algn="ctr"/>
            <a:r>
              <a:rPr lang="en-GB" dirty="0">
                <a:latin typeface="Century Gothic" panose="020B0502020202020204" pitchFamily="34" charset="0"/>
              </a:rPr>
              <a:t>Why? At SLE, our children understand the need to be ready, respectful and safe at any time during the school day. </a:t>
            </a:r>
          </a:p>
          <a:p>
            <a:pPr algn="ctr"/>
            <a:endParaRPr lang="en-GB" dirty="0">
              <a:latin typeface="Century Gothic" panose="020B0502020202020204" pitchFamily="34" charset="0"/>
            </a:endParaRPr>
          </a:p>
          <a:p>
            <a:pPr algn="ctr"/>
            <a:r>
              <a:rPr lang="en-GB" dirty="0">
                <a:latin typeface="Century Gothic" panose="020B0502020202020204" pitchFamily="34" charset="0"/>
              </a:rPr>
              <a:t>How? Adults use a hand raised signal alongside an embellished counting down from 3, 2, 1. All adults insist on silence before teaching can begin. Silence means silence. </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4098" name="Picture 2" descr="RAISED HAND OUTLINE IMAGE.ai Royalty ...">
            <a:extLst>
              <a:ext uri="{FF2B5EF4-FFF2-40B4-BE49-F238E27FC236}">
                <a16:creationId xmlns:a16="http://schemas.microsoft.com/office/drawing/2014/main" id="{63AF0DFD-42EF-FFEE-90AB-E92D26026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8" y="419466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8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3. 	Vocabulary</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20000"/>
          </a:bodyPr>
          <a:lstStyle/>
          <a:p>
            <a:pPr algn="ctr"/>
            <a:r>
              <a:rPr lang="en-GB" dirty="0">
                <a:latin typeface="Century Gothic" panose="020B0502020202020204" pitchFamily="34" charset="0"/>
              </a:rPr>
              <a:t>Why? At SLE, we recognise that a wide vocabulary is the key to opportunity. </a:t>
            </a:r>
          </a:p>
          <a:p>
            <a:pPr marL="0" indent="0" algn="ctr">
              <a:buNone/>
            </a:pPr>
            <a:endParaRPr lang="en-GB" dirty="0">
              <a:latin typeface="Century Gothic" panose="020B0502020202020204" pitchFamily="34" charset="0"/>
            </a:endParaRPr>
          </a:p>
          <a:p>
            <a:pPr algn="ctr"/>
            <a:r>
              <a:rPr lang="en-GB" dirty="0">
                <a:latin typeface="Century Gothic" panose="020B0502020202020204" pitchFamily="34" charset="0"/>
              </a:rPr>
              <a:t>How? The explicit teaching of vocabulary in each lesson through the ‘Vocabulary Pyramid’ and further unpicking of the meaning of words to enrich their lexicon.</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5124" name="Picture 4" descr="Open book clip art.ai Royalty-free ...">
            <a:extLst>
              <a:ext uri="{FF2B5EF4-FFF2-40B4-BE49-F238E27FC236}">
                <a16:creationId xmlns:a16="http://schemas.microsoft.com/office/drawing/2014/main" id="{D477F092-5FFB-C448-BD68-51E3B91BE7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258"/>
          <a:stretch/>
        </p:blipFill>
        <p:spPr bwMode="auto">
          <a:xfrm>
            <a:off x="4997450" y="4308443"/>
            <a:ext cx="2133600" cy="17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8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4. 	Retrieval</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20000"/>
          </a:bodyPr>
          <a:lstStyle/>
          <a:p>
            <a:pPr algn="ctr"/>
            <a:r>
              <a:rPr lang="en-GB" dirty="0">
                <a:latin typeface="Century Gothic" panose="020B0502020202020204" pitchFamily="34" charset="0"/>
              </a:rPr>
              <a:t>Why? At SLE, our curriculum, has been thoughtfully and progressively designed, so that skills and knowledge are built upon.</a:t>
            </a:r>
          </a:p>
          <a:p>
            <a:pPr marL="0" indent="0" algn="ctr">
              <a:buNone/>
            </a:pPr>
            <a:r>
              <a:rPr lang="en-GB" dirty="0">
                <a:latin typeface="Century Gothic" panose="020B0502020202020204" pitchFamily="34" charset="0"/>
              </a:rPr>
              <a:t> </a:t>
            </a:r>
          </a:p>
          <a:p>
            <a:pPr algn="ctr"/>
            <a:r>
              <a:rPr lang="en-GB" dirty="0">
                <a:latin typeface="Century Gothic" panose="020B0502020202020204" pitchFamily="34" charset="0"/>
              </a:rPr>
              <a:t>How? Our outstanding subject leads have identified core knowledge which is consistently revisited to ensure all pupils know more and remember more.</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6146" name="Picture 2" descr="lightbulb, book, design, object ...">
            <a:extLst>
              <a:ext uri="{FF2B5EF4-FFF2-40B4-BE49-F238E27FC236}">
                <a16:creationId xmlns:a16="http://schemas.microsoft.com/office/drawing/2014/main" id="{097FB146-5B00-E885-F158-B53BC4BD5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50" y="4219821"/>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5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5. 	Assessment(</a:t>
            </a:r>
            <a:r>
              <a:rPr lang="en-GB" sz="6100" dirty="0" err="1">
                <a:latin typeface="Century Gothic" panose="020B0502020202020204" pitchFamily="34" charset="0"/>
              </a:rPr>
              <a:t>AfL</a:t>
            </a:r>
            <a:r>
              <a:rPr lang="en-GB" sz="6100" dirty="0">
                <a:latin typeface="Century Gothic" panose="020B0502020202020204" pitchFamily="34" charset="0"/>
              </a:rPr>
              <a:t>)</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20000"/>
          </a:bodyPr>
          <a:lstStyle/>
          <a:p>
            <a:pPr algn="ctr"/>
            <a:r>
              <a:rPr lang="en-GB" dirty="0">
                <a:latin typeface="Century Gothic" panose="020B0502020202020204" pitchFamily="34" charset="0"/>
              </a:rPr>
              <a:t>Why? At SLE, we recognise the importance of assessing children’s understanding both in the moment and throughout their learning journey to ascertain progress and adapt provision.</a:t>
            </a:r>
          </a:p>
          <a:p>
            <a:pPr algn="ctr"/>
            <a:endParaRPr lang="en-GB" dirty="0">
              <a:latin typeface="Century Gothic" panose="020B0502020202020204" pitchFamily="34" charset="0"/>
            </a:endParaRPr>
          </a:p>
          <a:p>
            <a:pPr algn="ctr"/>
            <a:r>
              <a:rPr lang="en-GB" dirty="0">
                <a:latin typeface="Century Gothic" panose="020B0502020202020204" pitchFamily="34" charset="0"/>
              </a:rPr>
              <a:t> How? Our skilled teachers use a variety of approaches to assess learning rooted in the pedagogy of effective teaching. </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7170" name="Picture 2" descr="Free Images : imagination, brain, key ...">
            <a:extLst>
              <a:ext uri="{FF2B5EF4-FFF2-40B4-BE49-F238E27FC236}">
                <a16:creationId xmlns:a16="http://schemas.microsoft.com/office/drawing/2014/main" id="{F1E27FFE-C5C7-418F-A9AF-1F2E70ED0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043" y="4386753"/>
            <a:ext cx="1839913"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9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6. 	Explicit Modelling</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1920875"/>
          </a:xfrm>
        </p:spPr>
        <p:txBody>
          <a:bodyPr>
            <a:normAutofit fontScale="85000" lnSpcReduction="10000"/>
          </a:bodyPr>
          <a:lstStyle/>
          <a:p>
            <a:pPr algn="ctr"/>
            <a:r>
              <a:rPr lang="en-GB" dirty="0">
                <a:latin typeface="Century Gothic" panose="020B0502020202020204" pitchFamily="34" charset="0"/>
              </a:rPr>
              <a:t>Why? At SLE, we support understanding by reducing cognitive load. We use an I do, We do, You do approach.</a:t>
            </a:r>
          </a:p>
          <a:p>
            <a:pPr algn="ctr"/>
            <a:endParaRPr lang="en-GB" dirty="0">
              <a:latin typeface="Century Gothic" panose="020B0502020202020204" pitchFamily="34" charset="0"/>
            </a:endParaRPr>
          </a:p>
          <a:p>
            <a:pPr algn="ctr"/>
            <a:r>
              <a:rPr lang="en-GB" dirty="0">
                <a:latin typeface="Century Gothic" panose="020B0502020202020204" pitchFamily="34" charset="0"/>
              </a:rPr>
              <a:t> How? We use an I do, We do, You do approach. Teachers think out load and use images and models to support learning.</a:t>
            </a:r>
          </a:p>
          <a:p>
            <a:pPr algn="ctr"/>
            <a:endParaRPr lang="en-GB" dirty="0">
              <a:latin typeface="Century Gothic" panose="020B0502020202020204" pitchFamily="34" charset="0"/>
            </a:endParaRP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8194" name="Picture 2" descr="Free Images : autism, awareness, month ...">
            <a:extLst>
              <a:ext uri="{FF2B5EF4-FFF2-40B4-BE49-F238E27FC236}">
                <a16:creationId xmlns:a16="http://schemas.microsoft.com/office/drawing/2014/main" id="{5C570520-1B83-209B-89B2-3D4C00893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7" y="441032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1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7. 	Questioning</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2336308"/>
          </a:xfrm>
        </p:spPr>
        <p:txBody>
          <a:bodyPr>
            <a:normAutofit fontScale="70000" lnSpcReduction="20000"/>
          </a:bodyPr>
          <a:lstStyle/>
          <a:p>
            <a:pPr algn="ctr"/>
            <a:r>
              <a:rPr lang="en-GB" dirty="0">
                <a:latin typeface="Century Gothic" panose="020B0502020202020204" pitchFamily="34" charset="0"/>
              </a:rPr>
              <a:t>Why? At SLE, we understand the importance of extending and ascertaining children’s thinking, knowledge and understanding. This enables our children to connect new information with prior learning ensuring that they know more and remember more. </a:t>
            </a:r>
          </a:p>
          <a:p>
            <a:pPr marL="0" indent="0" algn="ctr">
              <a:buNone/>
            </a:pPr>
            <a:endParaRPr lang="en-GB" dirty="0">
              <a:latin typeface="Century Gothic" panose="020B0502020202020204" pitchFamily="34" charset="0"/>
            </a:endParaRPr>
          </a:p>
          <a:p>
            <a:pPr algn="ctr"/>
            <a:r>
              <a:rPr lang="en-GB" dirty="0">
                <a:latin typeface="Century Gothic" panose="020B0502020202020204" pitchFamily="34" charset="0"/>
              </a:rPr>
              <a:t>How? The experience of our staff, and thoughtfully adapted planning, allows to probe thoughts, stimulate discussion and instigate critical thinking through methods such as cold calling, no opt outs and say it again better.</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9218" name="Picture 2" descr="Question mark symbol, business finance ...">
            <a:extLst>
              <a:ext uri="{FF2B5EF4-FFF2-40B4-BE49-F238E27FC236}">
                <a16:creationId xmlns:a16="http://schemas.microsoft.com/office/drawing/2014/main" id="{8AA93377-0EDE-0FAC-D9E7-1BA133AD0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569" y="4452938"/>
            <a:ext cx="1820862" cy="182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9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AFF9-183E-5B46-8123-05632AFC83E7}"/>
              </a:ext>
            </a:extLst>
          </p:cNvPr>
          <p:cNvSpPr/>
          <p:nvPr/>
        </p:nvSpPr>
        <p:spPr>
          <a:xfrm>
            <a:off x="546100" y="584200"/>
            <a:ext cx="11036300" cy="5803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AD629-2B4C-19A7-FF5A-5952223379AF}"/>
              </a:ext>
            </a:extLst>
          </p:cNvPr>
          <p:cNvSpPr>
            <a:spLocks noGrp="1"/>
          </p:cNvSpPr>
          <p:nvPr>
            <p:ph type="ctrTitle" idx="4294967295"/>
          </p:nvPr>
        </p:nvSpPr>
        <p:spPr>
          <a:xfrm>
            <a:off x="2239962" y="805498"/>
            <a:ext cx="7712075" cy="1008062"/>
          </a:xfrm>
          <a:custGeom>
            <a:avLst/>
            <a:gdLst>
              <a:gd name="connsiteX0" fmla="*/ 0 w 7712075"/>
              <a:gd name="connsiteY0" fmla="*/ 0 h 1008062"/>
              <a:gd name="connsiteX1" fmla="*/ 796914 w 7712075"/>
              <a:gd name="connsiteY1" fmla="*/ 0 h 1008062"/>
              <a:gd name="connsiteX2" fmla="*/ 1593829 w 7712075"/>
              <a:gd name="connsiteY2" fmla="*/ 0 h 1008062"/>
              <a:gd name="connsiteX3" fmla="*/ 2236502 w 7712075"/>
              <a:gd name="connsiteY3" fmla="*/ 0 h 1008062"/>
              <a:gd name="connsiteX4" fmla="*/ 2956295 w 7712075"/>
              <a:gd name="connsiteY4" fmla="*/ 0 h 1008062"/>
              <a:gd name="connsiteX5" fmla="*/ 3521848 w 7712075"/>
              <a:gd name="connsiteY5" fmla="*/ 0 h 1008062"/>
              <a:gd name="connsiteX6" fmla="*/ 4164521 w 7712075"/>
              <a:gd name="connsiteY6" fmla="*/ 0 h 1008062"/>
              <a:gd name="connsiteX7" fmla="*/ 4961435 w 7712075"/>
              <a:gd name="connsiteY7" fmla="*/ 0 h 1008062"/>
              <a:gd name="connsiteX8" fmla="*/ 5449866 w 7712075"/>
              <a:gd name="connsiteY8" fmla="*/ 0 h 1008062"/>
              <a:gd name="connsiteX9" fmla="*/ 6169660 w 7712075"/>
              <a:gd name="connsiteY9" fmla="*/ 0 h 1008062"/>
              <a:gd name="connsiteX10" fmla="*/ 6658091 w 7712075"/>
              <a:gd name="connsiteY10" fmla="*/ 0 h 1008062"/>
              <a:gd name="connsiteX11" fmla="*/ 7712075 w 7712075"/>
              <a:gd name="connsiteY11" fmla="*/ 0 h 1008062"/>
              <a:gd name="connsiteX12" fmla="*/ 7712075 w 7712075"/>
              <a:gd name="connsiteY12" fmla="*/ 514112 h 1008062"/>
              <a:gd name="connsiteX13" fmla="*/ 7712075 w 7712075"/>
              <a:gd name="connsiteY13" fmla="*/ 1008062 h 1008062"/>
              <a:gd name="connsiteX14" fmla="*/ 6915161 w 7712075"/>
              <a:gd name="connsiteY14" fmla="*/ 1008062 h 1008062"/>
              <a:gd name="connsiteX15" fmla="*/ 6272488 w 7712075"/>
              <a:gd name="connsiteY15" fmla="*/ 1008062 h 1008062"/>
              <a:gd name="connsiteX16" fmla="*/ 5629815 w 7712075"/>
              <a:gd name="connsiteY16" fmla="*/ 1008062 h 1008062"/>
              <a:gd name="connsiteX17" fmla="*/ 4987142 w 7712075"/>
              <a:gd name="connsiteY17" fmla="*/ 1008062 h 1008062"/>
              <a:gd name="connsiteX18" fmla="*/ 4344469 w 7712075"/>
              <a:gd name="connsiteY18" fmla="*/ 1008062 h 1008062"/>
              <a:gd name="connsiteX19" fmla="*/ 3778917 w 7712075"/>
              <a:gd name="connsiteY19" fmla="*/ 1008062 h 1008062"/>
              <a:gd name="connsiteX20" fmla="*/ 3059123 w 7712075"/>
              <a:gd name="connsiteY20" fmla="*/ 1008062 h 1008062"/>
              <a:gd name="connsiteX21" fmla="*/ 2416450 w 7712075"/>
              <a:gd name="connsiteY21" fmla="*/ 1008062 h 1008062"/>
              <a:gd name="connsiteX22" fmla="*/ 1619536 w 7712075"/>
              <a:gd name="connsiteY22" fmla="*/ 1008062 h 1008062"/>
              <a:gd name="connsiteX23" fmla="*/ 822621 w 7712075"/>
              <a:gd name="connsiteY23" fmla="*/ 1008062 h 1008062"/>
              <a:gd name="connsiteX24" fmla="*/ 0 w 7712075"/>
              <a:gd name="connsiteY24" fmla="*/ 1008062 h 1008062"/>
              <a:gd name="connsiteX25" fmla="*/ 0 w 7712075"/>
              <a:gd name="connsiteY25" fmla="*/ 493950 h 1008062"/>
              <a:gd name="connsiteX26" fmla="*/ 0 w 7712075"/>
              <a:gd name="connsiteY26" fmla="*/ 0 h 10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2075" h="1008062" fill="none" extrusionOk="0">
                <a:moveTo>
                  <a:pt x="0" y="0"/>
                </a:moveTo>
                <a:cubicBezTo>
                  <a:pt x="243638" y="34522"/>
                  <a:pt x="594694" y="4385"/>
                  <a:pt x="796914" y="0"/>
                </a:cubicBezTo>
                <a:cubicBezTo>
                  <a:pt x="999134" y="-4385"/>
                  <a:pt x="1253026" y="-25223"/>
                  <a:pt x="1593829" y="0"/>
                </a:cubicBezTo>
                <a:cubicBezTo>
                  <a:pt x="1934633" y="25223"/>
                  <a:pt x="2093187" y="31948"/>
                  <a:pt x="2236502" y="0"/>
                </a:cubicBezTo>
                <a:cubicBezTo>
                  <a:pt x="2379817" y="-31948"/>
                  <a:pt x="2605817" y="-26225"/>
                  <a:pt x="2956295" y="0"/>
                </a:cubicBezTo>
                <a:cubicBezTo>
                  <a:pt x="3306773" y="26225"/>
                  <a:pt x="3299242" y="24198"/>
                  <a:pt x="3521848" y="0"/>
                </a:cubicBezTo>
                <a:cubicBezTo>
                  <a:pt x="3744454" y="-24198"/>
                  <a:pt x="3983454" y="2773"/>
                  <a:pt x="4164521" y="0"/>
                </a:cubicBezTo>
                <a:cubicBezTo>
                  <a:pt x="4345588" y="-2773"/>
                  <a:pt x="4726709" y="-34261"/>
                  <a:pt x="4961435" y="0"/>
                </a:cubicBezTo>
                <a:cubicBezTo>
                  <a:pt x="5196161" y="34261"/>
                  <a:pt x="5322780" y="11514"/>
                  <a:pt x="5449866" y="0"/>
                </a:cubicBezTo>
                <a:cubicBezTo>
                  <a:pt x="5576952" y="-11514"/>
                  <a:pt x="5973972" y="-12326"/>
                  <a:pt x="6169660" y="0"/>
                </a:cubicBezTo>
                <a:cubicBezTo>
                  <a:pt x="6365348" y="12326"/>
                  <a:pt x="6526003" y="11267"/>
                  <a:pt x="6658091" y="0"/>
                </a:cubicBezTo>
                <a:cubicBezTo>
                  <a:pt x="6790179" y="-11267"/>
                  <a:pt x="7496107" y="43010"/>
                  <a:pt x="7712075" y="0"/>
                </a:cubicBezTo>
                <a:cubicBezTo>
                  <a:pt x="7727621" y="220962"/>
                  <a:pt x="7734073" y="348632"/>
                  <a:pt x="7712075" y="514112"/>
                </a:cubicBezTo>
                <a:cubicBezTo>
                  <a:pt x="7690077" y="679592"/>
                  <a:pt x="7697035" y="803367"/>
                  <a:pt x="7712075" y="1008062"/>
                </a:cubicBezTo>
                <a:cubicBezTo>
                  <a:pt x="7464402" y="992789"/>
                  <a:pt x="7216807" y="1006202"/>
                  <a:pt x="6915161" y="1008062"/>
                </a:cubicBezTo>
                <a:cubicBezTo>
                  <a:pt x="6613515" y="1009922"/>
                  <a:pt x="6422966" y="1011821"/>
                  <a:pt x="6272488" y="1008062"/>
                </a:cubicBezTo>
                <a:cubicBezTo>
                  <a:pt x="6122010" y="1004303"/>
                  <a:pt x="5869049" y="976300"/>
                  <a:pt x="5629815" y="1008062"/>
                </a:cubicBezTo>
                <a:cubicBezTo>
                  <a:pt x="5390581" y="1039824"/>
                  <a:pt x="5213610" y="1021212"/>
                  <a:pt x="4987142" y="1008062"/>
                </a:cubicBezTo>
                <a:cubicBezTo>
                  <a:pt x="4760674" y="994912"/>
                  <a:pt x="4651965" y="1036518"/>
                  <a:pt x="4344469" y="1008062"/>
                </a:cubicBezTo>
                <a:cubicBezTo>
                  <a:pt x="4036973" y="979606"/>
                  <a:pt x="4059798" y="990300"/>
                  <a:pt x="3778917" y="1008062"/>
                </a:cubicBezTo>
                <a:cubicBezTo>
                  <a:pt x="3498036" y="1025824"/>
                  <a:pt x="3313652" y="993895"/>
                  <a:pt x="3059123" y="1008062"/>
                </a:cubicBezTo>
                <a:cubicBezTo>
                  <a:pt x="2804594" y="1022229"/>
                  <a:pt x="2722225" y="999114"/>
                  <a:pt x="2416450" y="1008062"/>
                </a:cubicBezTo>
                <a:cubicBezTo>
                  <a:pt x="2110675" y="1017010"/>
                  <a:pt x="1813575" y="1029823"/>
                  <a:pt x="1619536" y="1008062"/>
                </a:cubicBezTo>
                <a:cubicBezTo>
                  <a:pt x="1425497" y="986301"/>
                  <a:pt x="1076888" y="1033271"/>
                  <a:pt x="822621" y="1008062"/>
                </a:cubicBezTo>
                <a:cubicBezTo>
                  <a:pt x="568354" y="982853"/>
                  <a:pt x="176778" y="990210"/>
                  <a:pt x="0" y="1008062"/>
                </a:cubicBezTo>
                <a:cubicBezTo>
                  <a:pt x="-3834" y="802712"/>
                  <a:pt x="-2298" y="716014"/>
                  <a:pt x="0" y="493950"/>
                </a:cubicBezTo>
                <a:cubicBezTo>
                  <a:pt x="2298" y="271886"/>
                  <a:pt x="16136" y="220390"/>
                  <a:pt x="0" y="0"/>
                </a:cubicBezTo>
                <a:close/>
              </a:path>
              <a:path w="7712075" h="1008062" stroke="0" extrusionOk="0">
                <a:moveTo>
                  <a:pt x="0" y="0"/>
                </a:moveTo>
                <a:cubicBezTo>
                  <a:pt x="133579" y="-21015"/>
                  <a:pt x="348757" y="-15227"/>
                  <a:pt x="565552" y="0"/>
                </a:cubicBezTo>
                <a:cubicBezTo>
                  <a:pt x="782347" y="15227"/>
                  <a:pt x="786609" y="8875"/>
                  <a:pt x="976863" y="0"/>
                </a:cubicBezTo>
                <a:cubicBezTo>
                  <a:pt x="1167117" y="-8875"/>
                  <a:pt x="1531290" y="-12756"/>
                  <a:pt x="1773777" y="0"/>
                </a:cubicBezTo>
                <a:cubicBezTo>
                  <a:pt x="2016264" y="12756"/>
                  <a:pt x="2190451" y="-27397"/>
                  <a:pt x="2339329" y="0"/>
                </a:cubicBezTo>
                <a:cubicBezTo>
                  <a:pt x="2488207" y="27397"/>
                  <a:pt x="2774554" y="7357"/>
                  <a:pt x="2904882" y="0"/>
                </a:cubicBezTo>
                <a:cubicBezTo>
                  <a:pt x="3035210" y="-7357"/>
                  <a:pt x="3430057" y="-27925"/>
                  <a:pt x="3701796" y="0"/>
                </a:cubicBezTo>
                <a:cubicBezTo>
                  <a:pt x="3973535" y="27925"/>
                  <a:pt x="4067269" y="22391"/>
                  <a:pt x="4190227" y="0"/>
                </a:cubicBezTo>
                <a:cubicBezTo>
                  <a:pt x="4313185" y="-22391"/>
                  <a:pt x="4724201" y="22455"/>
                  <a:pt x="4987142" y="0"/>
                </a:cubicBezTo>
                <a:cubicBezTo>
                  <a:pt x="5250083" y="-22455"/>
                  <a:pt x="5539394" y="-13486"/>
                  <a:pt x="5784056" y="0"/>
                </a:cubicBezTo>
                <a:cubicBezTo>
                  <a:pt x="6028718" y="13486"/>
                  <a:pt x="6143190" y="25610"/>
                  <a:pt x="6426729" y="0"/>
                </a:cubicBezTo>
                <a:cubicBezTo>
                  <a:pt x="6710268" y="-25610"/>
                  <a:pt x="7309237" y="12840"/>
                  <a:pt x="7712075" y="0"/>
                </a:cubicBezTo>
                <a:cubicBezTo>
                  <a:pt x="7702164" y="164683"/>
                  <a:pt x="7691009" y="296419"/>
                  <a:pt x="7712075" y="493950"/>
                </a:cubicBezTo>
                <a:cubicBezTo>
                  <a:pt x="7733142" y="691481"/>
                  <a:pt x="7713439" y="803827"/>
                  <a:pt x="7712075" y="1008062"/>
                </a:cubicBezTo>
                <a:cubicBezTo>
                  <a:pt x="7457301" y="1025556"/>
                  <a:pt x="7316534" y="1011388"/>
                  <a:pt x="7069402" y="1008062"/>
                </a:cubicBezTo>
                <a:cubicBezTo>
                  <a:pt x="6822270" y="1004736"/>
                  <a:pt x="6744627" y="989686"/>
                  <a:pt x="6580971" y="1008062"/>
                </a:cubicBezTo>
                <a:cubicBezTo>
                  <a:pt x="6417315" y="1026438"/>
                  <a:pt x="6160001" y="1033644"/>
                  <a:pt x="5938298" y="1008062"/>
                </a:cubicBezTo>
                <a:cubicBezTo>
                  <a:pt x="5716595" y="982480"/>
                  <a:pt x="5458774" y="1000319"/>
                  <a:pt x="5141383" y="1008062"/>
                </a:cubicBezTo>
                <a:cubicBezTo>
                  <a:pt x="4823993" y="1015805"/>
                  <a:pt x="4772611" y="1033251"/>
                  <a:pt x="4498710" y="1008062"/>
                </a:cubicBezTo>
                <a:cubicBezTo>
                  <a:pt x="4224809" y="982873"/>
                  <a:pt x="4193627" y="993951"/>
                  <a:pt x="4087400" y="1008062"/>
                </a:cubicBezTo>
                <a:cubicBezTo>
                  <a:pt x="3981173" y="1022174"/>
                  <a:pt x="3796587" y="1032150"/>
                  <a:pt x="3598968" y="1008062"/>
                </a:cubicBezTo>
                <a:cubicBezTo>
                  <a:pt x="3401349" y="983974"/>
                  <a:pt x="3014423" y="1025445"/>
                  <a:pt x="2802054" y="1008062"/>
                </a:cubicBezTo>
                <a:cubicBezTo>
                  <a:pt x="2589685" y="990679"/>
                  <a:pt x="2314186" y="986014"/>
                  <a:pt x="2159381" y="1008062"/>
                </a:cubicBezTo>
                <a:cubicBezTo>
                  <a:pt x="2004576" y="1030110"/>
                  <a:pt x="1834906" y="1007854"/>
                  <a:pt x="1670950" y="1008062"/>
                </a:cubicBezTo>
                <a:cubicBezTo>
                  <a:pt x="1506994" y="1008270"/>
                  <a:pt x="1256095" y="1010921"/>
                  <a:pt x="1028277" y="1008062"/>
                </a:cubicBezTo>
                <a:cubicBezTo>
                  <a:pt x="800459" y="1005203"/>
                  <a:pt x="737407" y="1010347"/>
                  <a:pt x="616966" y="1008062"/>
                </a:cubicBezTo>
                <a:cubicBezTo>
                  <a:pt x="496525" y="1005777"/>
                  <a:pt x="180332" y="980724"/>
                  <a:pt x="0" y="1008062"/>
                </a:cubicBezTo>
                <a:cubicBezTo>
                  <a:pt x="-18855" y="794168"/>
                  <a:pt x="-6633" y="683464"/>
                  <a:pt x="0" y="504031"/>
                </a:cubicBezTo>
                <a:cubicBezTo>
                  <a:pt x="6633" y="324598"/>
                  <a:pt x="24399" y="134736"/>
                  <a:pt x="0" y="0"/>
                </a:cubicBezTo>
                <a:close/>
              </a:path>
            </a:pathLst>
          </a:custGeom>
          <a:solidFill>
            <a:srgbClr val="5264A6"/>
          </a:solidFill>
          <a:ln w="63500" cmpd="thinThick">
            <a:solidFill>
              <a:schemeClr val="accent1"/>
            </a:solidFill>
            <a:extLst>
              <a:ext uri="{C807C97D-BFC1-408E-A445-0C87EB9F89A2}">
                <ask:lineSketchStyleProps xmlns:ask="http://schemas.microsoft.com/office/drawing/2018/sketchyshapes" sd="1219033472">
                  <ask:type>
                    <ask:lineSketchFreehand/>
                  </ask:type>
                </ask:lineSketchStyleProps>
              </a:ext>
            </a:extLst>
          </a:ln>
        </p:spPr>
        <p:txBody>
          <a:bodyPr anchor="b">
            <a:normAutofit/>
          </a:bodyPr>
          <a:lstStyle/>
          <a:p>
            <a:pPr algn="ctr"/>
            <a:r>
              <a:rPr lang="en-GB" sz="6100" dirty="0">
                <a:latin typeface="Century Gothic" panose="020B0502020202020204" pitchFamily="34" charset="0"/>
              </a:rPr>
              <a:t>8. 	Effective Talk</a:t>
            </a:r>
          </a:p>
        </p:txBody>
      </p:sp>
      <p:sp>
        <p:nvSpPr>
          <p:cNvPr id="7" name="Subtitle 6">
            <a:extLst>
              <a:ext uri="{FF2B5EF4-FFF2-40B4-BE49-F238E27FC236}">
                <a16:creationId xmlns:a16="http://schemas.microsoft.com/office/drawing/2014/main" id="{902096D6-3497-DE5A-6E85-D0D7919675C9}"/>
              </a:ext>
            </a:extLst>
          </p:cNvPr>
          <p:cNvSpPr>
            <a:spLocks noGrp="1"/>
          </p:cNvSpPr>
          <p:nvPr>
            <p:ph type="subTitle" idx="4294967295"/>
          </p:nvPr>
        </p:nvSpPr>
        <p:spPr>
          <a:xfrm>
            <a:off x="887797" y="2273792"/>
            <a:ext cx="10416403" cy="2336308"/>
          </a:xfrm>
        </p:spPr>
        <p:txBody>
          <a:bodyPr>
            <a:normAutofit fontScale="92500" lnSpcReduction="20000"/>
          </a:bodyPr>
          <a:lstStyle/>
          <a:p>
            <a:pPr algn="ctr"/>
            <a:r>
              <a:rPr lang="en-GB" dirty="0">
                <a:latin typeface="Century Gothic" panose="020B0502020202020204" pitchFamily="34" charset="0"/>
              </a:rPr>
              <a:t>Why? At SLE, we understand the importance of collaborative learning, therefore our staff incorporate a range of opportunities to share their thoughts and ideas with their peers to enhance their learning. </a:t>
            </a:r>
          </a:p>
          <a:p>
            <a:pPr algn="ctr"/>
            <a:endParaRPr lang="en-GB" dirty="0">
              <a:latin typeface="Century Gothic" panose="020B0502020202020204" pitchFamily="34" charset="0"/>
            </a:endParaRPr>
          </a:p>
          <a:p>
            <a:pPr algn="ctr"/>
            <a:r>
              <a:rPr lang="en-GB" dirty="0">
                <a:latin typeface="Century Gothic" panose="020B0502020202020204" pitchFamily="34" charset="0"/>
              </a:rPr>
              <a:t>How? Teachers plan for purposeful talk within their lessons. This can be seen in lesson with the use of talk partners. </a:t>
            </a:r>
          </a:p>
        </p:txBody>
      </p:sp>
      <p:pic>
        <p:nvPicPr>
          <p:cNvPr id="4" name="Picture 3" descr="A blue circle with a building and text&#10;&#10;Description automatically generated">
            <a:extLst>
              <a:ext uri="{FF2B5EF4-FFF2-40B4-BE49-F238E27FC236}">
                <a16:creationId xmlns:a16="http://schemas.microsoft.com/office/drawing/2014/main" id="{15E93B7D-E534-84CF-8F9A-6AEC002DC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600" cy="1160145"/>
          </a:xfrm>
          <a:prstGeom prst="rect">
            <a:avLst/>
          </a:prstGeom>
        </p:spPr>
      </p:pic>
      <p:pic>
        <p:nvPicPr>
          <p:cNvPr id="5" name="Picture 4" descr="Logo&#10;&#10;Description automatically generated">
            <a:extLst>
              <a:ext uri="{FF2B5EF4-FFF2-40B4-BE49-F238E27FC236}">
                <a16:creationId xmlns:a16="http://schemas.microsoft.com/office/drawing/2014/main" id="{7DD46FA9-6D77-1D66-CFD4-DB6F57F7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977" y="1"/>
            <a:ext cx="1421023" cy="1160144"/>
          </a:xfrm>
          <a:prstGeom prst="rect">
            <a:avLst/>
          </a:prstGeom>
        </p:spPr>
      </p:pic>
      <p:pic>
        <p:nvPicPr>
          <p:cNvPr id="10242" name="Picture 2" descr="Sketched speech bubble 2 - Openclipart">
            <a:extLst>
              <a:ext uri="{FF2B5EF4-FFF2-40B4-BE49-F238E27FC236}">
                <a16:creationId xmlns:a16="http://schemas.microsoft.com/office/drawing/2014/main" id="{7A047D73-42F5-D7F8-FE8B-FE6C5A12D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606" y="4789811"/>
            <a:ext cx="1665287" cy="141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37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99653ad-c156-4a05-bad3-084c1a30b618}" enabled="0" method="" siteId="{199653ad-c156-4a05-bad3-084c1a30b618}" removed="1"/>
</clbl:labelList>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Teaching and Learning      Shortlanesend School</vt:lpstr>
      <vt:lpstr>1. Relationships </vt:lpstr>
      <vt:lpstr>2. Ready, Respectful, Safe</vt:lpstr>
      <vt:lpstr>3.  Vocabulary</vt:lpstr>
      <vt:lpstr>4.  Retrieval</vt:lpstr>
      <vt:lpstr>5.  Assessment(AfL)</vt:lpstr>
      <vt:lpstr>6.  Explicit Modelling</vt:lpstr>
      <vt:lpstr>7.  Questioning</vt:lpstr>
      <vt:lpstr>8.  Effective Talk</vt:lpstr>
      <vt:lpstr>9.  Sequencing </vt:lpstr>
      <vt:lpstr>10.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McGinty</dc:creator>
  <cp:lastModifiedBy>Lisa McGinty</cp:lastModifiedBy>
  <cp:revision>1</cp:revision>
  <dcterms:created xsi:type="dcterms:W3CDTF">2024-11-23T07:18:16Z</dcterms:created>
  <dcterms:modified xsi:type="dcterms:W3CDTF">2024-11-23T08:38:05Z</dcterms:modified>
</cp:coreProperties>
</file>