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5" r:id="rId2"/>
    <p:sldId id="286" r:id="rId3"/>
  </p:sldIdLst>
  <p:sldSz cx="12192000" cy="6858000"/>
  <p:notesSz cx="6797675" cy="9926638"/>
  <p:defaultTextStyle>
    <a:defPPr rtl="0"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38B1855-1B75-4FBE-930C-398BA8C253C6}" styleName="Themed Style 2 –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274" autoAdjust="0"/>
  </p:normalViewPr>
  <p:slideViewPr>
    <p:cSldViewPr snapToGrid="0">
      <p:cViewPr varScale="1">
        <p:scale>
          <a:sx n="98" d="100"/>
          <a:sy n="98" d="100"/>
        </p:scale>
        <p:origin x="96" y="156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625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0" d="100"/>
          <a:sy n="90" d="100"/>
        </p:scale>
        <p:origin x="302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sa McGinty" userId="a3a5dca3-73cf-454d-89d7-9d6a72e5f77a" providerId="ADAL" clId="{82D42DB6-615A-4DCF-946B-32ACF7F3373A}"/>
    <pc:docChg chg="delSld delMainMaster">
      <pc:chgData name="Lisa McGinty" userId="a3a5dca3-73cf-454d-89d7-9d6a72e5f77a" providerId="ADAL" clId="{82D42DB6-615A-4DCF-946B-32ACF7F3373A}" dt="2024-11-07T15:04:09.833" v="3" actId="2696"/>
      <pc:docMkLst>
        <pc:docMk/>
      </pc:docMkLst>
      <pc:sldChg chg="del">
        <pc:chgData name="Lisa McGinty" userId="a3a5dca3-73cf-454d-89d7-9d6a72e5f77a" providerId="ADAL" clId="{82D42DB6-615A-4DCF-946B-32ACF7F3373A}" dt="2024-11-07T14:59:12.525" v="1" actId="2696"/>
        <pc:sldMkLst>
          <pc:docMk/>
          <pc:sldMk cId="0" sldId="256"/>
        </pc:sldMkLst>
      </pc:sldChg>
      <pc:sldChg chg="del">
        <pc:chgData name="Lisa McGinty" userId="a3a5dca3-73cf-454d-89d7-9d6a72e5f77a" providerId="ADAL" clId="{82D42DB6-615A-4DCF-946B-32ACF7F3373A}" dt="2024-11-07T15:04:09.833" v="3" actId="2696"/>
        <pc:sldMkLst>
          <pc:docMk/>
          <pc:sldMk cId="1050475751" sldId="282"/>
        </pc:sldMkLst>
      </pc:sldChg>
      <pc:sldChg chg="del">
        <pc:chgData name="Lisa McGinty" userId="a3a5dca3-73cf-454d-89d7-9d6a72e5f77a" providerId="ADAL" clId="{82D42DB6-615A-4DCF-946B-32ACF7F3373A}" dt="2024-11-07T14:59:34.987" v="2" actId="2696"/>
        <pc:sldMkLst>
          <pc:docMk/>
          <pc:sldMk cId="0" sldId="283"/>
        </pc:sldMkLst>
      </pc:sldChg>
      <pc:sldChg chg="del">
        <pc:chgData name="Lisa McGinty" userId="a3a5dca3-73cf-454d-89d7-9d6a72e5f77a" providerId="ADAL" clId="{82D42DB6-615A-4DCF-946B-32ACF7F3373A}" dt="2024-11-07T15:04:09.833" v="3" actId="2696"/>
        <pc:sldMkLst>
          <pc:docMk/>
          <pc:sldMk cId="2419905447" sldId="284"/>
        </pc:sldMkLst>
      </pc:sldChg>
      <pc:sldChg chg="del">
        <pc:chgData name="Lisa McGinty" userId="a3a5dca3-73cf-454d-89d7-9d6a72e5f77a" providerId="ADAL" clId="{82D42DB6-615A-4DCF-946B-32ACF7F3373A}" dt="2024-11-07T14:59:02.438" v="0" actId="2696"/>
        <pc:sldMkLst>
          <pc:docMk/>
          <pc:sldMk cId="3188948423" sldId="287"/>
        </pc:sldMkLst>
      </pc:sldChg>
      <pc:sldChg chg="del">
        <pc:chgData name="Lisa McGinty" userId="a3a5dca3-73cf-454d-89d7-9d6a72e5f77a" providerId="ADAL" clId="{82D42DB6-615A-4DCF-946B-32ACF7F3373A}" dt="2024-11-07T14:59:02.438" v="0" actId="2696"/>
        <pc:sldMkLst>
          <pc:docMk/>
          <pc:sldMk cId="816219661" sldId="288"/>
        </pc:sldMkLst>
      </pc:sldChg>
      <pc:sldChg chg="del">
        <pc:chgData name="Lisa McGinty" userId="a3a5dca3-73cf-454d-89d7-9d6a72e5f77a" providerId="ADAL" clId="{82D42DB6-615A-4DCF-946B-32ACF7F3373A}" dt="2024-11-07T14:59:34.987" v="2" actId="2696"/>
        <pc:sldMkLst>
          <pc:docMk/>
          <pc:sldMk cId="1011321784" sldId="289"/>
        </pc:sldMkLst>
      </pc:sldChg>
      <pc:sldChg chg="del">
        <pc:chgData name="Lisa McGinty" userId="a3a5dca3-73cf-454d-89d7-9d6a72e5f77a" providerId="ADAL" clId="{82D42DB6-615A-4DCF-946B-32ACF7F3373A}" dt="2024-11-07T14:59:34.987" v="2" actId="2696"/>
        <pc:sldMkLst>
          <pc:docMk/>
          <pc:sldMk cId="144386984" sldId="290"/>
        </pc:sldMkLst>
      </pc:sldChg>
      <pc:sldChg chg="del">
        <pc:chgData name="Lisa McGinty" userId="a3a5dca3-73cf-454d-89d7-9d6a72e5f77a" providerId="ADAL" clId="{82D42DB6-615A-4DCF-946B-32ACF7F3373A}" dt="2024-11-07T14:59:34.987" v="2" actId="2696"/>
        <pc:sldMkLst>
          <pc:docMk/>
          <pc:sldMk cId="4230913508" sldId="292"/>
        </pc:sldMkLst>
      </pc:sldChg>
      <pc:sldChg chg="del">
        <pc:chgData name="Lisa McGinty" userId="a3a5dca3-73cf-454d-89d7-9d6a72e5f77a" providerId="ADAL" clId="{82D42DB6-615A-4DCF-946B-32ACF7F3373A}" dt="2024-11-07T14:59:34.987" v="2" actId="2696"/>
        <pc:sldMkLst>
          <pc:docMk/>
          <pc:sldMk cId="1984982944" sldId="294"/>
        </pc:sldMkLst>
      </pc:sldChg>
      <pc:sldChg chg="del">
        <pc:chgData name="Lisa McGinty" userId="a3a5dca3-73cf-454d-89d7-9d6a72e5f77a" providerId="ADAL" clId="{82D42DB6-615A-4DCF-946B-32ACF7F3373A}" dt="2024-11-07T14:59:12.525" v="1" actId="2696"/>
        <pc:sldMkLst>
          <pc:docMk/>
          <pc:sldMk cId="35389007" sldId="295"/>
        </pc:sldMkLst>
      </pc:sldChg>
      <pc:sldChg chg="del">
        <pc:chgData name="Lisa McGinty" userId="a3a5dca3-73cf-454d-89d7-9d6a72e5f77a" providerId="ADAL" clId="{82D42DB6-615A-4DCF-946B-32ACF7F3373A}" dt="2024-11-07T14:59:12.525" v="1" actId="2696"/>
        <pc:sldMkLst>
          <pc:docMk/>
          <pc:sldMk cId="1521362846" sldId="296"/>
        </pc:sldMkLst>
      </pc:sldChg>
      <pc:sldChg chg="del">
        <pc:chgData name="Lisa McGinty" userId="a3a5dca3-73cf-454d-89d7-9d6a72e5f77a" providerId="ADAL" clId="{82D42DB6-615A-4DCF-946B-32ACF7F3373A}" dt="2024-11-07T14:59:12.525" v="1" actId="2696"/>
        <pc:sldMkLst>
          <pc:docMk/>
          <pc:sldMk cId="3888746446" sldId="297"/>
        </pc:sldMkLst>
      </pc:sldChg>
      <pc:sldChg chg="del">
        <pc:chgData name="Lisa McGinty" userId="a3a5dca3-73cf-454d-89d7-9d6a72e5f77a" providerId="ADAL" clId="{82D42DB6-615A-4DCF-946B-32ACF7F3373A}" dt="2024-11-07T14:59:12.525" v="1" actId="2696"/>
        <pc:sldMkLst>
          <pc:docMk/>
          <pc:sldMk cId="1296061195" sldId="298"/>
        </pc:sldMkLst>
      </pc:sldChg>
      <pc:sldChg chg="del">
        <pc:chgData name="Lisa McGinty" userId="a3a5dca3-73cf-454d-89d7-9d6a72e5f77a" providerId="ADAL" clId="{82D42DB6-615A-4DCF-946B-32ACF7F3373A}" dt="2024-11-07T14:59:12.525" v="1" actId="2696"/>
        <pc:sldMkLst>
          <pc:docMk/>
          <pc:sldMk cId="485138983" sldId="299"/>
        </pc:sldMkLst>
      </pc:sldChg>
      <pc:sldChg chg="del">
        <pc:chgData name="Lisa McGinty" userId="a3a5dca3-73cf-454d-89d7-9d6a72e5f77a" providerId="ADAL" clId="{82D42DB6-615A-4DCF-946B-32ACF7F3373A}" dt="2024-11-07T14:59:12.525" v="1" actId="2696"/>
        <pc:sldMkLst>
          <pc:docMk/>
          <pc:sldMk cId="2528315464" sldId="300"/>
        </pc:sldMkLst>
      </pc:sldChg>
      <pc:sldChg chg="del">
        <pc:chgData name="Lisa McGinty" userId="a3a5dca3-73cf-454d-89d7-9d6a72e5f77a" providerId="ADAL" clId="{82D42DB6-615A-4DCF-946B-32ACF7F3373A}" dt="2024-11-07T14:59:02.438" v="0" actId="2696"/>
        <pc:sldMkLst>
          <pc:docMk/>
          <pc:sldMk cId="3793250034" sldId="301"/>
        </pc:sldMkLst>
      </pc:sldChg>
      <pc:sldMasterChg chg="del delSldLayout">
        <pc:chgData name="Lisa McGinty" userId="a3a5dca3-73cf-454d-89d7-9d6a72e5f77a" providerId="ADAL" clId="{82D42DB6-615A-4DCF-946B-32ACF7F3373A}" dt="2024-11-07T14:59:12.525" v="1" actId="2696"/>
        <pc:sldMasterMkLst>
          <pc:docMk/>
          <pc:sldMasterMk cId="1386593517" sldId="2147483665"/>
        </pc:sldMasterMkLst>
        <pc:sldLayoutChg chg="del">
          <pc:chgData name="Lisa McGinty" userId="a3a5dca3-73cf-454d-89d7-9d6a72e5f77a" providerId="ADAL" clId="{82D42DB6-615A-4DCF-946B-32ACF7F3373A}" dt="2024-11-07T14:59:12.525" v="1" actId="2696"/>
          <pc:sldLayoutMkLst>
            <pc:docMk/>
            <pc:sldMasterMk cId="1386593517" sldId="2147483665"/>
            <pc:sldLayoutMk cId="3048903844" sldId="2147483666"/>
          </pc:sldLayoutMkLst>
        </pc:sldLayoutChg>
        <pc:sldLayoutChg chg="del">
          <pc:chgData name="Lisa McGinty" userId="a3a5dca3-73cf-454d-89d7-9d6a72e5f77a" providerId="ADAL" clId="{82D42DB6-615A-4DCF-946B-32ACF7F3373A}" dt="2024-11-07T14:59:12.525" v="1" actId="2696"/>
          <pc:sldLayoutMkLst>
            <pc:docMk/>
            <pc:sldMasterMk cId="1386593517" sldId="2147483665"/>
            <pc:sldLayoutMk cId="504393888" sldId="2147483667"/>
          </pc:sldLayoutMkLst>
        </pc:sldLayoutChg>
        <pc:sldLayoutChg chg="del">
          <pc:chgData name="Lisa McGinty" userId="a3a5dca3-73cf-454d-89d7-9d6a72e5f77a" providerId="ADAL" clId="{82D42DB6-615A-4DCF-946B-32ACF7F3373A}" dt="2024-11-07T14:59:12.525" v="1" actId="2696"/>
          <pc:sldLayoutMkLst>
            <pc:docMk/>
            <pc:sldMasterMk cId="1386593517" sldId="2147483665"/>
            <pc:sldLayoutMk cId="2981928835" sldId="2147483668"/>
          </pc:sldLayoutMkLst>
        </pc:sldLayoutChg>
        <pc:sldLayoutChg chg="del">
          <pc:chgData name="Lisa McGinty" userId="a3a5dca3-73cf-454d-89d7-9d6a72e5f77a" providerId="ADAL" clId="{82D42DB6-615A-4DCF-946B-32ACF7F3373A}" dt="2024-11-07T14:59:12.525" v="1" actId="2696"/>
          <pc:sldLayoutMkLst>
            <pc:docMk/>
            <pc:sldMasterMk cId="1386593517" sldId="2147483665"/>
            <pc:sldLayoutMk cId="81518666" sldId="2147483669"/>
          </pc:sldLayoutMkLst>
        </pc:sldLayoutChg>
        <pc:sldLayoutChg chg="del">
          <pc:chgData name="Lisa McGinty" userId="a3a5dca3-73cf-454d-89d7-9d6a72e5f77a" providerId="ADAL" clId="{82D42DB6-615A-4DCF-946B-32ACF7F3373A}" dt="2024-11-07T14:59:12.525" v="1" actId="2696"/>
          <pc:sldLayoutMkLst>
            <pc:docMk/>
            <pc:sldMasterMk cId="1386593517" sldId="2147483665"/>
            <pc:sldLayoutMk cId="1200639662" sldId="2147483670"/>
          </pc:sldLayoutMkLst>
        </pc:sldLayoutChg>
        <pc:sldLayoutChg chg="del">
          <pc:chgData name="Lisa McGinty" userId="a3a5dca3-73cf-454d-89d7-9d6a72e5f77a" providerId="ADAL" clId="{82D42DB6-615A-4DCF-946B-32ACF7F3373A}" dt="2024-11-07T14:59:12.525" v="1" actId="2696"/>
          <pc:sldLayoutMkLst>
            <pc:docMk/>
            <pc:sldMasterMk cId="1386593517" sldId="2147483665"/>
            <pc:sldLayoutMk cId="1475531921" sldId="2147483671"/>
          </pc:sldLayoutMkLst>
        </pc:sldLayoutChg>
        <pc:sldLayoutChg chg="del">
          <pc:chgData name="Lisa McGinty" userId="a3a5dca3-73cf-454d-89d7-9d6a72e5f77a" providerId="ADAL" clId="{82D42DB6-615A-4DCF-946B-32ACF7F3373A}" dt="2024-11-07T14:59:12.525" v="1" actId="2696"/>
          <pc:sldLayoutMkLst>
            <pc:docMk/>
            <pc:sldMasterMk cId="1386593517" sldId="2147483665"/>
            <pc:sldLayoutMk cId="1109629201" sldId="2147483672"/>
          </pc:sldLayoutMkLst>
        </pc:sldLayoutChg>
        <pc:sldLayoutChg chg="del">
          <pc:chgData name="Lisa McGinty" userId="a3a5dca3-73cf-454d-89d7-9d6a72e5f77a" providerId="ADAL" clId="{82D42DB6-615A-4DCF-946B-32ACF7F3373A}" dt="2024-11-07T14:59:12.525" v="1" actId="2696"/>
          <pc:sldLayoutMkLst>
            <pc:docMk/>
            <pc:sldMasterMk cId="1386593517" sldId="2147483665"/>
            <pc:sldLayoutMk cId="3038212147" sldId="2147483673"/>
          </pc:sldLayoutMkLst>
        </pc:sldLayoutChg>
        <pc:sldLayoutChg chg="del">
          <pc:chgData name="Lisa McGinty" userId="a3a5dca3-73cf-454d-89d7-9d6a72e5f77a" providerId="ADAL" clId="{82D42DB6-615A-4DCF-946B-32ACF7F3373A}" dt="2024-11-07T14:59:12.525" v="1" actId="2696"/>
          <pc:sldLayoutMkLst>
            <pc:docMk/>
            <pc:sldMasterMk cId="1386593517" sldId="2147483665"/>
            <pc:sldLayoutMk cId="476783838" sldId="2147483674"/>
          </pc:sldLayoutMkLst>
        </pc:sldLayoutChg>
        <pc:sldLayoutChg chg="del">
          <pc:chgData name="Lisa McGinty" userId="a3a5dca3-73cf-454d-89d7-9d6a72e5f77a" providerId="ADAL" clId="{82D42DB6-615A-4DCF-946B-32ACF7F3373A}" dt="2024-11-07T14:59:12.525" v="1" actId="2696"/>
          <pc:sldLayoutMkLst>
            <pc:docMk/>
            <pc:sldMasterMk cId="1386593517" sldId="2147483665"/>
            <pc:sldLayoutMk cId="576777400" sldId="2147483675"/>
          </pc:sldLayoutMkLst>
        </pc:sldLayoutChg>
        <pc:sldLayoutChg chg="del">
          <pc:chgData name="Lisa McGinty" userId="a3a5dca3-73cf-454d-89d7-9d6a72e5f77a" providerId="ADAL" clId="{82D42DB6-615A-4DCF-946B-32ACF7F3373A}" dt="2024-11-07T14:59:12.525" v="1" actId="2696"/>
          <pc:sldLayoutMkLst>
            <pc:docMk/>
            <pc:sldMasterMk cId="1386593517" sldId="2147483665"/>
            <pc:sldLayoutMk cId="3783968628" sldId="2147483676"/>
          </pc:sldLayoutMkLst>
        </pc:sldLayoutChg>
        <pc:sldLayoutChg chg="del">
          <pc:chgData name="Lisa McGinty" userId="a3a5dca3-73cf-454d-89d7-9d6a72e5f77a" providerId="ADAL" clId="{82D42DB6-615A-4DCF-946B-32ACF7F3373A}" dt="2024-11-07T14:59:12.525" v="1" actId="2696"/>
          <pc:sldLayoutMkLst>
            <pc:docMk/>
            <pc:sldMasterMk cId="1386593517" sldId="2147483665"/>
            <pc:sldLayoutMk cId="1927870945" sldId="2147483677"/>
          </pc:sldLayoutMkLst>
        </pc:sldLayoutChg>
        <pc:sldLayoutChg chg="del">
          <pc:chgData name="Lisa McGinty" userId="a3a5dca3-73cf-454d-89d7-9d6a72e5f77a" providerId="ADAL" clId="{82D42DB6-615A-4DCF-946B-32ACF7F3373A}" dt="2024-11-07T14:59:12.525" v="1" actId="2696"/>
          <pc:sldLayoutMkLst>
            <pc:docMk/>
            <pc:sldMasterMk cId="1386593517" sldId="2147483665"/>
            <pc:sldLayoutMk cId="2426320305" sldId="2147483678"/>
          </pc:sldLayoutMkLst>
        </pc:sldLayoutChg>
        <pc:sldLayoutChg chg="del">
          <pc:chgData name="Lisa McGinty" userId="a3a5dca3-73cf-454d-89d7-9d6a72e5f77a" providerId="ADAL" clId="{82D42DB6-615A-4DCF-946B-32ACF7F3373A}" dt="2024-11-07T14:59:12.525" v="1" actId="2696"/>
          <pc:sldLayoutMkLst>
            <pc:docMk/>
            <pc:sldMasterMk cId="1386593517" sldId="2147483665"/>
            <pc:sldLayoutMk cId="2465476414" sldId="2147483679"/>
          </pc:sldLayoutMkLst>
        </pc:sldLayoutChg>
        <pc:sldLayoutChg chg="del">
          <pc:chgData name="Lisa McGinty" userId="a3a5dca3-73cf-454d-89d7-9d6a72e5f77a" providerId="ADAL" clId="{82D42DB6-615A-4DCF-946B-32ACF7F3373A}" dt="2024-11-07T14:59:12.525" v="1" actId="2696"/>
          <pc:sldLayoutMkLst>
            <pc:docMk/>
            <pc:sldMasterMk cId="1386593517" sldId="2147483665"/>
            <pc:sldLayoutMk cId="1511572206" sldId="2147483680"/>
          </pc:sldLayoutMkLst>
        </pc:sldLayoutChg>
        <pc:sldLayoutChg chg="del">
          <pc:chgData name="Lisa McGinty" userId="a3a5dca3-73cf-454d-89d7-9d6a72e5f77a" providerId="ADAL" clId="{82D42DB6-615A-4DCF-946B-32ACF7F3373A}" dt="2024-11-07T14:59:12.525" v="1" actId="2696"/>
          <pc:sldLayoutMkLst>
            <pc:docMk/>
            <pc:sldMasterMk cId="1386593517" sldId="2147483665"/>
            <pc:sldLayoutMk cId="55403666" sldId="2147483681"/>
          </pc:sldLayoutMkLst>
        </pc:sldLayoutChg>
        <pc:sldLayoutChg chg="del">
          <pc:chgData name="Lisa McGinty" userId="a3a5dca3-73cf-454d-89d7-9d6a72e5f77a" providerId="ADAL" clId="{82D42DB6-615A-4DCF-946B-32ACF7F3373A}" dt="2024-11-07T14:59:12.525" v="1" actId="2696"/>
          <pc:sldLayoutMkLst>
            <pc:docMk/>
            <pc:sldMasterMk cId="1386593517" sldId="2147483665"/>
            <pc:sldLayoutMk cId="1865862751" sldId="2147483682"/>
          </pc:sldLayoutMkLst>
        </pc:sldLayoutChg>
        <pc:sldLayoutChg chg="del">
          <pc:chgData name="Lisa McGinty" userId="a3a5dca3-73cf-454d-89d7-9d6a72e5f77a" providerId="ADAL" clId="{82D42DB6-615A-4DCF-946B-32ACF7F3373A}" dt="2024-11-07T14:59:12.525" v="1" actId="2696"/>
          <pc:sldLayoutMkLst>
            <pc:docMk/>
            <pc:sldMasterMk cId="1386593517" sldId="2147483665"/>
            <pc:sldLayoutMk cId="215447179" sldId="2147483683"/>
          </pc:sldLayoutMkLst>
        </pc:sldLayoutChg>
        <pc:sldLayoutChg chg="del">
          <pc:chgData name="Lisa McGinty" userId="a3a5dca3-73cf-454d-89d7-9d6a72e5f77a" providerId="ADAL" clId="{82D42DB6-615A-4DCF-946B-32ACF7F3373A}" dt="2024-11-07T14:59:12.525" v="1" actId="2696"/>
          <pc:sldLayoutMkLst>
            <pc:docMk/>
            <pc:sldMasterMk cId="1386593517" sldId="2147483665"/>
            <pc:sldLayoutMk cId="1321932537" sldId="2147483684"/>
          </pc:sldLayoutMkLst>
        </pc:sldLayoutChg>
        <pc:sldLayoutChg chg="del">
          <pc:chgData name="Lisa McGinty" userId="a3a5dca3-73cf-454d-89d7-9d6a72e5f77a" providerId="ADAL" clId="{82D42DB6-615A-4DCF-946B-32ACF7F3373A}" dt="2024-11-07T14:59:12.525" v="1" actId="2696"/>
          <pc:sldLayoutMkLst>
            <pc:docMk/>
            <pc:sldMasterMk cId="1386593517" sldId="2147483665"/>
            <pc:sldLayoutMk cId="453779681" sldId="2147483685"/>
          </pc:sldLayoutMkLst>
        </pc:sldLayoutChg>
        <pc:sldLayoutChg chg="del">
          <pc:chgData name="Lisa McGinty" userId="a3a5dca3-73cf-454d-89d7-9d6a72e5f77a" providerId="ADAL" clId="{82D42DB6-615A-4DCF-946B-32ACF7F3373A}" dt="2024-11-07T14:59:12.525" v="1" actId="2696"/>
          <pc:sldLayoutMkLst>
            <pc:docMk/>
            <pc:sldMasterMk cId="1386593517" sldId="2147483665"/>
            <pc:sldLayoutMk cId="2132951626" sldId="2147483686"/>
          </pc:sldLayoutMkLst>
        </pc:sldLayoutChg>
        <pc:sldLayoutChg chg="del">
          <pc:chgData name="Lisa McGinty" userId="a3a5dca3-73cf-454d-89d7-9d6a72e5f77a" providerId="ADAL" clId="{82D42DB6-615A-4DCF-946B-32ACF7F3373A}" dt="2024-11-07T14:59:12.525" v="1" actId="2696"/>
          <pc:sldLayoutMkLst>
            <pc:docMk/>
            <pc:sldMasterMk cId="1386593517" sldId="2147483665"/>
            <pc:sldLayoutMk cId="2091847228" sldId="2147483687"/>
          </pc:sldLayoutMkLst>
        </pc:sldLayoutChg>
      </pc:sldMasterChg>
      <pc:sldMasterChg chg="del delSldLayout">
        <pc:chgData name="Lisa McGinty" userId="a3a5dca3-73cf-454d-89d7-9d6a72e5f77a" providerId="ADAL" clId="{82D42DB6-615A-4DCF-946B-32ACF7F3373A}" dt="2024-11-07T14:59:34.987" v="2" actId="2696"/>
        <pc:sldMasterMkLst>
          <pc:docMk/>
          <pc:sldMasterMk cId="2870573193" sldId="2147483688"/>
        </pc:sldMasterMkLst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2695128167" sldId="2147483689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3891489556" sldId="2147483690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3612203646" sldId="2147483691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2421146233" sldId="2147483692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1478319369" sldId="2147483693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950081063" sldId="2147483694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2472773077" sldId="2147483695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1981343852" sldId="2147483696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301572898" sldId="2147483697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1996817531" sldId="2147483698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3114374804" sldId="2147483699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4190701149" sldId="2147483700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3741828684" sldId="2147483701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3805753757" sldId="2147483702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3246132906" sldId="2147483703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572493830" sldId="2147483704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485148283" sldId="2147483705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1167676845" sldId="2147483706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195306841" sldId="2147483707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1587659661" sldId="2147483708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4161672529" sldId="2147483709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1704837821" sldId="2147483710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4100376879" sldId="2147483711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3855268784" sldId="2147483712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564585213" sldId="2147483713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1989028768" sldId="2147483714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1223494853" sldId="2147483715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1810386681" sldId="2147483716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52049894" sldId="2147483717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2433146480" sldId="2147483718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463013530" sldId="2147483719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B07959D-9804-4D1C-A655-CBF0B14076A7}" type="datetime1">
              <a:rPr lang="en-GB" smtClean="0"/>
              <a:t>07/11/2024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BAE14B8-3CC9-472D-9BC5-A84D80684DE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F7AC5DF-40F8-4DFF-A8FD-B750C543C466}" type="datetime1">
              <a:rPr lang="en-GB" noProof="0" smtClean="0"/>
              <a:t>07/11/2024</a:t>
            </a:fld>
            <a:endParaRPr lang="en-GB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3502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n-GB" noProof="0" dirty="0"/>
              <a:t>Click to edit Master text styles</a:t>
            </a:r>
          </a:p>
          <a:p>
            <a:pPr lvl="1" rtl="0"/>
            <a:r>
              <a:rPr lang="en-GB" noProof="0" dirty="0"/>
              <a:t>Second level</a:t>
            </a:r>
          </a:p>
          <a:p>
            <a:pPr lvl="2" rtl="0"/>
            <a:r>
              <a:rPr lang="en-GB" noProof="0" dirty="0"/>
              <a:t>Third level</a:t>
            </a:r>
          </a:p>
          <a:p>
            <a:pPr lvl="3" rtl="0"/>
            <a:r>
              <a:rPr lang="en-GB" noProof="0" dirty="0"/>
              <a:t>Fourth level</a:t>
            </a:r>
          </a:p>
          <a:p>
            <a:pPr lvl="4" rtl="0"/>
            <a:r>
              <a:rPr lang="en-GB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FB667E1-E601-4AAF-B95C-B25720D70A60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 rot="248467">
            <a:off x="223563" y="2575407"/>
            <a:ext cx="4688853" cy="2424835"/>
            <a:chOff x="-10068" y="2615721"/>
            <a:chExt cx="5488038" cy="2838132"/>
          </a:xfrm>
        </p:grpSpPr>
        <p:sp>
          <p:nvSpPr>
            <p:cNvPr id="5" name="Freeform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" name="Freeform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" name="Freeform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" name="Freeform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" name="Freeform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" name="Freeform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" name="Freeform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" name="Freeform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" name="Freeform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" name="Freeform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" name="Freeform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" name="Freeform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" name="Freeform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" name="Freeform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" name="Freeform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" name="Freeform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" name="Freeform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" name="Freeform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" name="Freeform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" name="Freeform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" name="Freeform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" name="Freeform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" name="Freeform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" name="Freeform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" name="Freeform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" name="Freeform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" name="Freeform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" name="Freeform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" name="Freeform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" name="Freeform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5" name="Freeform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6" name="Freeform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7" name="Freeform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8" name="Freeform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9" name="Freeform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40" name="Group 39"/>
          <p:cNvGrpSpPr/>
          <p:nvPr/>
        </p:nvGrpSpPr>
        <p:grpSpPr>
          <a:xfrm rot="18988672">
            <a:off x="68557" y="189622"/>
            <a:ext cx="517230" cy="587584"/>
            <a:chOff x="11036616" y="1071278"/>
            <a:chExt cx="1030189" cy="1170315"/>
          </a:xfrm>
        </p:grpSpPr>
        <p:sp>
          <p:nvSpPr>
            <p:cNvPr id="41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5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6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7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8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49" name="Freeform 500"/>
          <p:cNvSpPr>
            <a:spLocks/>
          </p:cNvSpPr>
          <p:nvPr/>
        </p:nvSpPr>
        <p:spPr bwMode="auto">
          <a:xfrm>
            <a:off x="3284322" y="4664178"/>
            <a:ext cx="8902911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grpSp>
        <p:nvGrpSpPr>
          <p:cNvPr id="50" name="Group 49"/>
          <p:cNvGrpSpPr/>
          <p:nvPr/>
        </p:nvGrpSpPr>
        <p:grpSpPr>
          <a:xfrm>
            <a:off x="11434163" y="6542"/>
            <a:ext cx="679129" cy="712528"/>
            <a:chOff x="11231706" y="127529"/>
            <a:chExt cx="679129" cy="712528"/>
          </a:xfrm>
        </p:grpSpPr>
        <p:sp>
          <p:nvSpPr>
            <p:cNvPr id="51" name="Freeform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2" name="Freeform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3" name="Freeform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4" name="Freeform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5" name="Freeform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6" name="Freeform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7" name="Freeform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8" name="Freeform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59" name="Freeform 413"/>
          <p:cNvSpPr>
            <a:spLocks/>
          </p:cNvSpPr>
          <p:nvPr/>
        </p:nvSpPr>
        <p:spPr bwMode="auto">
          <a:xfrm>
            <a:off x="-23365" y="3007512"/>
            <a:ext cx="12188952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sp>
        <p:nvSpPr>
          <p:cNvPr id="60" name="Freeform 414"/>
          <p:cNvSpPr>
            <a:spLocks/>
          </p:cNvSpPr>
          <p:nvPr/>
        </p:nvSpPr>
        <p:spPr bwMode="auto">
          <a:xfrm>
            <a:off x="-23365" y="3324746"/>
            <a:ext cx="12188952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grpSp>
        <p:nvGrpSpPr>
          <p:cNvPr id="61" name="Group 5"/>
          <p:cNvGrpSpPr>
            <a:grpSpLocks noChangeAspect="1"/>
          </p:cNvGrpSpPr>
          <p:nvPr/>
        </p:nvGrpSpPr>
        <p:grpSpPr bwMode="auto">
          <a:xfrm>
            <a:off x="-1519" y="854145"/>
            <a:ext cx="1881474" cy="2341763"/>
            <a:chOff x="3000" y="1116"/>
            <a:chExt cx="1680" cy="2091"/>
          </a:xfrm>
        </p:grpSpPr>
        <p:sp>
          <p:nvSpPr>
            <p:cNvPr id="62" name="Freeform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3" name="Freeform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4" name="Freeform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5" name="Freeform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6" name="Freeform 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7" name="Freeform 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8" name="Freeform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9" name="Freeform 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0" name="Freeform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1" name="Freeform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2" name="Freeform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3" name="Freeform 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4" name="Freeform 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5" name="Freeform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6" name="Freeform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7" name="Freeform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8" name="Freeform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9" name="Freeform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0" name="Freeform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81" name="Group 33"/>
          <p:cNvGrpSpPr>
            <a:grpSpLocks noChangeAspect="1"/>
          </p:cNvGrpSpPr>
          <p:nvPr/>
        </p:nvGrpSpPr>
        <p:grpSpPr bwMode="auto">
          <a:xfrm>
            <a:off x="1714988" y="4544219"/>
            <a:ext cx="1873268" cy="2324202"/>
            <a:chOff x="3359" y="1523"/>
            <a:chExt cx="943" cy="1170"/>
          </a:xfrm>
        </p:grpSpPr>
        <p:sp>
          <p:nvSpPr>
            <p:cNvPr id="82" name="Freeform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3" name="Freeform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4" name="Freeform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5" name="Freeform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6" name="Freeform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87" name="Group 43"/>
          <p:cNvGrpSpPr>
            <a:grpSpLocks noChangeAspect="1"/>
          </p:cNvGrpSpPr>
          <p:nvPr/>
        </p:nvGrpSpPr>
        <p:grpSpPr bwMode="auto">
          <a:xfrm>
            <a:off x="1168399" y="5011046"/>
            <a:ext cx="1497013" cy="1857375"/>
            <a:chOff x="3367" y="1523"/>
            <a:chExt cx="943" cy="1170"/>
          </a:xfrm>
        </p:grpSpPr>
        <p:sp>
          <p:nvSpPr>
            <p:cNvPr id="88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9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0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1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2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3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-21971" y="4350236"/>
            <a:ext cx="1696783" cy="2518186"/>
            <a:chOff x="-3496" y="4350236"/>
            <a:chExt cx="1696783" cy="2518186"/>
          </a:xfrm>
        </p:grpSpPr>
        <p:sp>
          <p:nvSpPr>
            <p:cNvPr id="95" name="Freeform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6" name="Freeform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7" name="Freeform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8" name="Freeform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99" name="Group 43"/>
          <p:cNvGrpSpPr>
            <a:grpSpLocks noChangeAspect="1"/>
          </p:cNvGrpSpPr>
          <p:nvPr/>
        </p:nvGrpSpPr>
        <p:grpSpPr bwMode="auto">
          <a:xfrm>
            <a:off x="2911336" y="4572470"/>
            <a:ext cx="1850498" cy="2295951"/>
            <a:chOff x="3367" y="1523"/>
            <a:chExt cx="943" cy="1170"/>
          </a:xfrm>
        </p:grpSpPr>
        <p:sp>
          <p:nvSpPr>
            <p:cNvPr id="100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1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2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3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4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5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106" name="Group 105"/>
          <p:cNvGrpSpPr/>
          <p:nvPr/>
        </p:nvGrpSpPr>
        <p:grpSpPr>
          <a:xfrm rot="1576354">
            <a:off x="11125791" y="2895976"/>
            <a:ext cx="1030189" cy="1170315"/>
            <a:chOff x="11036616" y="1071278"/>
            <a:chExt cx="1030189" cy="1170315"/>
          </a:xfrm>
        </p:grpSpPr>
        <p:sp>
          <p:nvSpPr>
            <p:cNvPr id="107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8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9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0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1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2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3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4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115" name="Freeform 8"/>
          <p:cNvSpPr>
            <a:spLocks/>
          </p:cNvSpPr>
          <p:nvPr/>
        </p:nvSpPr>
        <p:spPr bwMode="auto">
          <a:xfrm>
            <a:off x="4042661" y="5351893"/>
            <a:ext cx="349250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sp>
        <p:nvSpPr>
          <p:cNvPr id="116" name="Freeform 115"/>
          <p:cNvSpPr/>
          <p:nvPr/>
        </p:nvSpPr>
        <p:spPr>
          <a:xfrm>
            <a:off x="-28233" y="3533670"/>
            <a:ext cx="12139450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 dirty="0"/>
          </a:p>
        </p:txBody>
      </p:sp>
      <p:grpSp>
        <p:nvGrpSpPr>
          <p:cNvPr id="117" name="Group 116"/>
          <p:cNvGrpSpPr/>
          <p:nvPr/>
        </p:nvGrpSpPr>
        <p:grpSpPr>
          <a:xfrm rot="198573">
            <a:off x="1199275" y="2684218"/>
            <a:ext cx="2154692" cy="1686565"/>
            <a:chOff x="1175948" y="2708421"/>
            <a:chExt cx="2159248" cy="1690131"/>
          </a:xfrm>
        </p:grpSpPr>
        <p:sp>
          <p:nvSpPr>
            <p:cNvPr id="118" name="Freeform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9" name="Freeform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0" name="Freeform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1" name="Freeform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2" name="Freeform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3" name="Freeform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4" name="Freeform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5" name="Freeform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6" name="Freeform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7" name="Freeform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8" name="Freeform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9" name="Freeform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0" name="Freeform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1" name="Freeform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2" name="Freeform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3" name="Freeform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4" name="Freeform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5" name="Freeform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6" name="Freeform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7" name="Freeform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8" name="Freeform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9" name="Freeform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0" name="Freeform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1" name="Freeform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2" name="Freeform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3" name="Freeform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4" name="Freeform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5" name="Freeform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146" name="Group 5"/>
          <p:cNvGrpSpPr>
            <a:grpSpLocks noChangeAspect="1"/>
          </p:cNvGrpSpPr>
          <p:nvPr/>
        </p:nvGrpSpPr>
        <p:grpSpPr bwMode="auto">
          <a:xfrm>
            <a:off x="9167354" y="4138360"/>
            <a:ext cx="3023057" cy="2719639"/>
            <a:chOff x="2887" y="1286"/>
            <a:chExt cx="1903" cy="1712"/>
          </a:xfrm>
        </p:grpSpPr>
        <p:sp>
          <p:nvSpPr>
            <p:cNvPr id="147" name="Freeform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8" name="Freeform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9" name="Freeform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0" name="Freeform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1" name="Freeform 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2" name="Freeform 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3" name="Freeform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4" name="Freeform 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5" name="Freeform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6" name="Freeform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7" name="Freeform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8" name="Freeform 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9" name="Freeform 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0" name="Freeform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1" name="Freeform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2" name="Freeform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3" name="Freeform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4" name="Freeform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5" name="Freeform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6" name="Freeform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7" name="Freeform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8" name="Freeform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9" name="Freeform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0" name="Freeform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171" name="Group 64"/>
          <p:cNvGrpSpPr>
            <a:grpSpLocks noChangeAspect="1"/>
          </p:cNvGrpSpPr>
          <p:nvPr/>
        </p:nvGrpSpPr>
        <p:grpSpPr bwMode="auto">
          <a:xfrm rot="12827499" flipH="1">
            <a:off x="11360417" y="2338535"/>
            <a:ext cx="483752" cy="536662"/>
            <a:chOff x="2052" y="995"/>
            <a:chExt cx="768" cy="852"/>
          </a:xfrm>
        </p:grpSpPr>
        <p:sp>
          <p:nvSpPr>
            <p:cNvPr id="17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1288" y="165020"/>
            <a:ext cx="9360418" cy="2263258"/>
          </a:xfrm>
        </p:spPr>
        <p:txBody>
          <a:bodyPr rtlCol="0" anchor="b">
            <a:normAutofit/>
          </a:bodyPr>
          <a:lstStyle>
            <a:lvl1pPr algn="ctr">
              <a:defRPr sz="6600"/>
            </a:lvl1pPr>
          </a:lstStyle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03329" y="2476917"/>
            <a:ext cx="6916336" cy="1771600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en-GB" noProof="0"/>
              <a:t>Click to edit Master subtitle style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2C9F319-34FE-4E6F-BCD8-FC33CAA264C2}" type="datetime1">
              <a:rPr lang="en-GB" noProof="0" smtClean="0"/>
              <a:t>07/11/2024</a:t>
            </a:fld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92666"/>
            <a:ext cx="2628900" cy="5579533"/>
          </a:xfrm>
        </p:spPr>
        <p:txBody>
          <a:bodyPr vert="eaVert" rtlCol="0"/>
          <a:lstStyle/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592666"/>
            <a:ext cx="7734300" cy="5579533"/>
          </a:xfrm>
        </p:spPr>
        <p:txBody>
          <a:bodyPr vert="eaVert"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2CDE7D-6279-4474-ADF7-3B07D1C0CB1C}" type="datetime1">
              <a:rPr lang="en-GB" noProof="0" smtClean="0"/>
              <a:t>07/11/2024</a:t>
            </a:fld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FC85036-F2F3-432A-B48C-08E7AEDDFFA3}" type="datetime1">
              <a:rPr lang="en-GB" noProof="0" smtClean="0"/>
              <a:t>07/11/2024</a:t>
            </a:fld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1485900"/>
            <a:ext cx="9144001" cy="2933700"/>
          </a:xfrm>
        </p:spPr>
        <p:txBody>
          <a:bodyPr rtlCol="0" anchor="b">
            <a:normAutofit/>
          </a:bodyPr>
          <a:lstStyle>
            <a:lvl1pPr algn="l">
              <a:defRPr sz="5200" b="0"/>
            </a:lvl1pPr>
          </a:lstStyle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4454034"/>
            <a:ext cx="9144000" cy="1184766"/>
          </a:xfrm>
        </p:spPr>
        <p:txBody>
          <a:bodyPr rtlCol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E93D72C-181D-41E2-A470-8154892088D8}" type="datetime1">
              <a:rPr lang="en-GB" noProof="0" smtClean="0"/>
              <a:t>07/11/2024</a:t>
            </a:fld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8572" y="1485900"/>
            <a:ext cx="448056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7169" y="1485900"/>
            <a:ext cx="448056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81A7E9-10B0-41C7-8058-6F76CEF6AE44}" type="datetime1">
              <a:rPr lang="en-GB" noProof="0" smtClean="0"/>
              <a:t>07/11/2024</a:t>
            </a:fld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39252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376018"/>
            <a:ext cx="448056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8572" y="2144114"/>
            <a:ext cx="448056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7169" y="1376018"/>
            <a:ext cx="448056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7169" y="2144114"/>
            <a:ext cx="448056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51471EF-0BC9-4F95-968C-DA7014A96051}" type="datetime1">
              <a:rPr lang="en-GB" noProof="0" smtClean="0"/>
              <a:t>07/11/2024</a:t>
            </a:fld>
            <a:endParaRPr lang="en-GB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0370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92"/>
          <p:cNvSpPr>
            <a:spLocks/>
          </p:cNvSpPr>
          <p:nvPr/>
        </p:nvSpPr>
        <p:spPr bwMode="auto">
          <a:xfrm>
            <a:off x="8643511" y="3888584"/>
            <a:ext cx="213014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sp>
        <p:nvSpPr>
          <p:cNvPr id="7" name="Freeform 50"/>
          <p:cNvSpPr>
            <a:spLocks/>
          </p:cNvSpPr>
          <p:nvPr/>
        </p:nvSpPr>
        <p:spPr bwMode="auto">
          <a:xfrm>
            <a:off x="6780212" y="4191000"/>
            <a:ext cx="540996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-125" y="4572000"/>
            <a:ext cx="11415276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grpSp>
        <p:nvGrpSpPr>
          <p:cNvPr id="9" name="Group 69"/>
          <p:cNvGrpSpPr>
            <a:grpSpLocks noChangeAspect="1"/>
          </p:cNvGrpSpPr>
          <p:nvPr/>
        </p:nvGrpSpPr>
        <p:grpSpPr bwMode="auto">
          <a:xfrm flipH="1">
            <a:off x="9732236" y="958654"/>
            <a:ext cx="1400819" cy="4001744"/>
            <a:chOff x="3220" y="236"/>
            <a:chExt cx="1347" cy="3848"/>
          </a:xfrm>
        </p:grpSpPr>
        <p:sp>
          <p:nvSpPr>
            <p:cNvPr id="10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" name="Freeform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" name="Freeform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" name="Freeform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5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6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7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8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9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0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1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5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6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7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8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9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0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1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2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3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4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5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6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7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8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9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0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1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2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3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4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5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6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7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8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9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0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1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2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3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4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5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6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7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8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9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0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1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2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3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4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5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6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7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8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9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0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1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2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93" name="Group 69"/>
          <p:cNvGrpSpPr>
            <a:grpSpLocks noChangeAspect="1"/>
          </p:cNvGrpSpPr>
          <p:nvPr/>
        </p:nvGrpSpPr>
        <p:grpSpPr bwMode="auto">
          <a:xfrm>
            <a:off x="10895012" y="1248597"/>
            <a:ext cx="1254796" cy="3346122"/>
            <a:chOff x="3124" y="236"/>
            <a:chExt cx="1443" cy="3848"/>
          </a:xfrm>
        </p:grpSpPr>
        <p:sp>
          <p:nvSpPr>
            <p:cNvPr id="94" name="Freeform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5" name="Freeform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6" name="Freeform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7" name="Freeform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8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9" name="Freeform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0" name="Freeform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1" name="Freeform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2" name="Freeform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3" name="Freeform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4" name="Freeform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5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6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7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8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9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0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1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2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3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4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5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6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7" name="Freeform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8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9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0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1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2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3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4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5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6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7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8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9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0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1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2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3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4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5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6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7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8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9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0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1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2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3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4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5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6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7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8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9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0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1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2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3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4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5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6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7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8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9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0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1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2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3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4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5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6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7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8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9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0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1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2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3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4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5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6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177" name="Group 69"/>
          <p:cNvGrpSpPr>
            <a:grpSpLocks noChangeAspect="1"/>
          </p:cNvGrpSpPr>
          <p:nvPr/>
        </p:nvGrpSpPr>
        <p:grpSpPr bwMode="auto">
          <a:xfrm>
            <a:off x="9087454" y="2736976"/>
            <a:ext cx="906206" cy="2416549"/>
            <a:chOff x="3124" y="236"/>
            <a:chExt cx="1443" cy="3848"/>
          </a:xfrm>
        </p:grpSpPr>
        <p:sp>
          <p:nvSpPr>
            <p:cNvPr id="178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9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0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1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2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3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4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5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6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7" name="Freeform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8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9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0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1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2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3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4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5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6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7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8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9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0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1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2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3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4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5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6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7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8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9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0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1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2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3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4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5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6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7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8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9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0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1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2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3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4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5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6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7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8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9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0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1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2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3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4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5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6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7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8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9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0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1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2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3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4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5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6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7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8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9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0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1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2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3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4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5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6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7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8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9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260" name="Group 50"/>
          <p:cNvGrpSpPr>
            <a:grpSpLocks noChangeAspect="1"/>
          </p:cNvGrpSpPr>
          <p:nvPr/>
        </p:nvGrpSpPr>
        <p:grpSpPr bwMode="auto">
          <a:xfrm>
            <a:off x="10514012" y="2438400"/>
            <a:ext cx="1485016" cy="2195929"/>
            <a:chOff x="3369" y="1563"/>
            <a:chExt cx="940" cy="1390"/>
          </a:xfrm>
        </p:grpSpPr>
        <p:sp>
          <p:nvSpPr>
            <p:cNvPr id="261" name="Freeform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2" name="Freeform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3" name="Freeform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4" name="Freeform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5" name="Freeform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6" name="Freeform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7" name="Freeform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8" name="Freeform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9" name="Freeform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0" name="Freeform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1" name="Freeform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2" name="Freeform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3" name="Freeform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>
                <a:solidFill>
                  <a:schemeClr val="accent6"/>
                </a:solidFill>
              </a:endParaRPr>
            </a:p>
          </p:txBody>
        </p:sp>
        <p:sp>
          <p:nvSpPr>
            <p:cNvPr id="274" name="Freeform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5" name="Freeform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6" name="Freeform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7" name="Freeform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>
                <a:solidFill>
                  <a:schemeClr val="accent6"/>
                </a:solidFill>
              </a:endParaRPr>
            </a:p>
          </p:txBody>
        </p:sp>
        <p:sp>
          <p:nvSpPr>
            <p:cNvPr id="278" name="Freeform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9" name="Freeform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0" name="Freeform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1" name="Freeform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2" name="Freeform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3" name="Freeform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4" name="Freeform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5" name="Freeform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6" name="Freeform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7" name="Freeform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8" name="Freeform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289" name="Group 5"/>
          <p:cNvGrpSpPr>
            <a:grpSpLocks noChangeAspect="1"/>
          </p:cNvGrpSpPr>
          <p:nvPr/>
        </p:nvGrpSpPr>
        <p:grpSpPr bwMode="auto">
          <a:xfrm>
            <a:off x="7988059" y="2988645"/>
            <a:ext cx="2439575" cy="3074765"/>
            <a:chOff x="2968" y="1107"/>
            <a:chExt cx="1736" cy="2188"/>
          </a:xfrm>
        </p:grpSpPr>
        <p:sp>
          <p:nvSpPr>
            <p:cNvPr id="290" name="Freeform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1" name="Oval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2" name="Freeform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3" name="Freeform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4" name="Freeform 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5" name="Freeform 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6" name="Freeform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7" name="Freeform 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8" name="Freeform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9" name="Freeform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0" name="Freeform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1" name="Freeform 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2" name="Freeform 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3" name="Freeform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4" name="Freeform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5" name="Freeform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6" name="Freeform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7" name="Freeform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8" name="Freeform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9" name="Freeform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310" name="Freeform 52"/>
          <p:cNvSpPr>
            <a:spLocks/>
          </p:cNvSpPr>
          <p:nvPr/>
        </p:nvSpPr>
        <p:spPr bwMode="auto">
          <a:xfrm>
            <a:off x="0" y="5181600"/>
            <a:ext cx="11163675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grpSp>
        <p:nvGrpSpPr>
          <p:cNvPr id="311" name="Group 29"/>
          <p:cNvGrpSpPr>
            <a:grpSpLocks noChangeAspect="1"/>
          </p:cNvGrpSpPr>
          <p:nvPr/>
        </p:nvGrpSpPr>
        <p:grpSpPr bwMode="auto">
          <a:xfrm flipH="1">
            <a:off x="9191537" y="4800600"/>
            <a:ext cx="2998875" cy="2083312"/>
            <a:chOff x="2481" y="1188"/>
            <a:chExt cx="2735" cy="1900"/>
          </a:xfrm>
        </p:grpSpPr>
        <p:sp>
          <p:nvSpPr>
            <p:cNvPr id="312" name="Freeform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3" name="Freeform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4" name="Freeform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5" name="Freeform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6" name="Freeform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7" name="Freeform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8" name="Freeform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9" name="Freeform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0" name="Freeform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1" name="Freeform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2" name="Freeform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3" name="Freeform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4" name="Freeform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5" name="Freeform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6" name="Freeform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7" name="Freeform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8" name="Freeform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9" name="Freeform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0" name="Freeform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1" name="Freeform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2" name="Freeform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3" name="Freeform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4" name="Freeform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5" name="Freeform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6" name="Freeform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7" name="Freeform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8" name="Freeform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9" name="Freeform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0" name="Freeform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1" name="Freeform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2" name="Freeform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3" name="Freeform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4" name="Freeform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5" name="Freeform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6" name="Freeform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7" name="Freeform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348" name="Group 347"/>
          <p:cNvGrpSpPr/>
          <p:nvPr/>
        </p:nvGrpSpPr>
        <p:grpSpPr>
          <a:xfrm>
            <a:off x="-1588" y="3799401"/>
            <a:ext cx="4386410" cy="3084511"/>
            <a:chOff x="-1588" y="4419600"/>
            <a:chExt cx="3504440" cy="2464312"/>
          </a:xfrm>
        </p:grpSpPr>
        <p:grpSp>
          <p:nvGrpSpPr>
            <p:cNvPr id="349" name="Group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5" name="Freeform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6" name="Freeform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7" name="Freeform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8" name="Freeform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9" name="Freeform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0" name="Freeform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1" name="Freeform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2" name="Freeform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3" name="Freeform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4" name="Freeform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5" name="Freeform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6" name="Freeform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7" name="Freeform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8" name="Freeform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9" name="Freeform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0" name="Freeform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1" name="Freeform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2" name="Freeform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3" name="Freeform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4" name="Freeform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5" name="Freeform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6" name="Freeform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7" name="Freeform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8" name="Freeform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9" name="Freeform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0" name="Freeform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1" name="Freeform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2" name="Freeform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3" name="Freeform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4" name="Freeform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5" name="Freeform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6" name="Freeform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7" name="Freeform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8" name="Freeform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9" name="Freeform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0" name="Freeform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1" name="Freeform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2" name="Freeform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3" name="Freeform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4" name="Freeform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5" name="Freeform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6" name="Freeform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7" name="Freeform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8" name="Freeform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9" name="Freeform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20" name="Freeform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21" name="Freeform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</p:grpSp>
        <p:grpSp>
          <p:nvGrpSpPr>
            <p:cNvPr id="350" name="Group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6" name="Freeform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7" name="Freeform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8" name="Freeform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9" name="Freeform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0" name="Freeform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1" name="Freeform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2" name="Freeform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3" name="Freeform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4" name="Freeform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</p:grpSp>
        <p:grpSp>
          <p:nvGrpSpPr>
            <p:cNvPr id="351" name="Group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9" name="Freeform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0" name="Freeform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1" name="Freeform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2" name="Freeform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3" name="Freeform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4" name="Freeform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5" name="Freeform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</p:grpSp>
        <p:grpSp>
          <p:nvGrpSpPr>
            <p:cNvPr id="352" name="Group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3" name="Freeform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54" name="Freeform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55" name="Freeform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56" name="Freeform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57" name="Freeform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58" name="Freeform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</p:grpSp>
      </p:grpSp>
      <p:grpSp>
        <p:nvGrpSpPr>
          <p:cNvPr id="422" name="Group 52"/>
          <p:cNvGrpSpPr>
            <a:grpSpLocks noChangeAspect="1"/>
          </p:cNvGrpSpPr>
          <p:nvPr/>
        </p:nvGrpSpPr>
        <p:grpSpPr bwMode="auto">
          <a:xfrm rot="19948164">
            <a:off x="369246" y="506291"/>
            <a:ext cx="892898" cy="1021771"/>
            <a:chOff x="4634" y="754"/>
            <a:chExt cx="1164" cy="1332"/>
          </a:xfrm>
        </p:grpSpPr>
        <p:sp>
          <p:nvSpPr>
            <p:cNvPr id="42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431" name="Group 52"/>
          <p:cNvGrpSpPr>
            <a:grpSpLocks noChangeAspect="1"/>
          </p:cNvGrpSpPr>
          <p:nvPr/>
        </p:nvGrpSpPr>
        <p:grpSpPr bwMode="auto">
          <a:xfrm rot="5825446">
            <a:off x="11635759" y="394369"/>
            <a:ext cx="408172" cy="467084"/>
            <a:chOff x="4634" y="754"/>
            <a:chExt cx="1164" cy="1332"/>
          </a:xfrm>
        </p:grpSpPr>
        <p:sp>
          <p:nvSpPr>
            <p:cNvPr id="432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3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4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5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6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7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8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9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440" name="Group 66"/>
          <p:cNvGrpSpPr>
            <a:grpSpLocks noChangeAspect="1"/>
          </p:cNvGrpSpPr>
          <p:nvPr/>
        </p:nvGrpSpPr>
        <p:grpSpPr bwMode="auto">
          <a:xfrm>
            <a:off x="23436" y="3048994"/>
            <a:ext cx="388175" cy="364678"/>
            <a:chOff x="3636" y="1964"/>
            <a:chExt cx="413" cy="388"/>
          </a:xfrm>
        </p:grpSpPr>
        <p:sp>
          <p:nvSpPr>
            <p:cNvPr id="44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4904" y="828876"/>
            <a:ext cx="6058552" cy="3507549"/>
          </a:xfrm>
        </p:spPr>
        <p:txBody>
          <a:bodyPr rtlCol="0" anchor="ctr">
            <a:normAutofit/>
          </a:bodyPr>
          <a:lstStyle>
            <a:lvl1pPr algn="ctr">
              <a:defRPr sz="6000"/>
            </a:lvl1pPr>
          </a:lstStyle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8D6D6A8-3CA9-4E5B-B509-F7FE825F3D91}" type="datetime1">
              <a:rPr lang="en-GB" noProof="0" smtClean="0"/>
              <a:t>07/11/2024</a:t>
            </a:fld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BDE9178-4933-43A1-89FC-423830009F86}" type="datetime1">
              <a:rPr lang="en-GB" noProof="0" smtClean="0"/>
              <a:t>07/11/2024</a:t>
            </a:fld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0560" y="457200"/>
            <a:ext cx="6675120" cy="59436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C85F755-9AA6-4E14-9661-8EAD6FC58909}" type="datetime1">
              <a:rPr lang="en-GB" noProof="0" smtClean="0"/>
              <a:t>07/11/2024</a:t>
            </a:fld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4480560" y="457200"/>
            <a:ext cx="6675120" cy="594360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n-GB" noProof="0"/>
              <a:t>Click icon to add picture</a:t>
            </a:r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F496242-5FAD-4EC1-B169-9656806089B8}" type="datetime1">
              <a:rPr lang="en-GB" noProof="0" smtClean="0"/>
              <a:t>07/11/2024</a:t>
            </a:fld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0"/>
          <p:cNvSpPr>
            <a:spLocks/>
          </p:cNvSpPr>
          <p:nvPr/>
        </p:nvSpPr>
        <p:spPr bwMode="auto">
          <a:xfrm>
            <a:off x="8761412" y="5521528"/>
            <a:ext cx="3428760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0" y="5652178"/>
            <a:ext cx="11415151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sp>
        <p:nvSpPr>
          <p:cNvPr id="9" name="Freeform 51"/>
          <p:cNvSpPr>
            <a:spLocks/>
          </p:cNvSpPr>
          <p:nvPr/>
        </p:nvSpPr>
        <p:spPr bwMode="auto">
          <a:xfrm>
            <a:off x="-13749" y="5865035"/>
            <a:ext cx="11415151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grpSp>
        <p:nvGrpSpPr>
          <p:cNvPr id="10" name="Group 66"/>
          <p:cNvGrpSpPr>
            <a:grpSpLocks noChangeAspect="1"/>
          </p:cNvGrpSpPr>
          <p:nvPr/>
        </p:nvGrpSpPr>
        <p:grpSpPr bwMode="auto">
          <a:xfrm>
            <a:off x="11647687" y="947576"/>
            <a:ext cx="426645" cy="400819"/>
            <a:chOff x="3636" y="1964"/>
            <a:chExt cx="413" cy="388"/>
          </a:xfrm>
        </p:grpSpPr>
        <p:sp>
          <p:nvSpPr>
            <p:cNvPr id="1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1308927" y="6212029"/>
            <a:ext cx="875471" cy="645972"/>
            <a:chOff x="7344986" y="5566058"/>
            <a:chExt cx="1750940" cy="1291943"/>
          </a:xfrm>
        </p:grpSpPr>
        <p:sp>
          <p:nvSpPr>
            <p:cNvPr id="20" name="Freeform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" name="Freeform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" name="Freeform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" name="Freeform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" name="Freeform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" name="Freeform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26" name="Group 5"/>
          <p:cNvGrpSpPr>
            <a:grpSpLocks noChangeAspect="1"/>
          </p:cNvGrpSpPr>
          <p:nvPr/>
        </p:nvGrpSpPr>
        <p:grpSpPr bwMode="auto">
          <a:xfrm>
            <a:off x="2441" y="2873890"/>
            <a:ext cx="597228" cy="789302"/>
            <a:chOff x="2121" y="1060"/>
            <a:chExt cx="597" cy="789"/>
          </a:xfrm>
        </p:grpSpPr>
        <p:sp>
          <p:nvSpPr>
            <p:cNvPr id="27" name="Freeform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" name="Freeform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" name="Freeform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" name="Freeform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" name="Freeform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" name="Freeform 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" name="Freeform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34" name="Group 16"/>
          <p:cNvGrpSpPr>
            <a:grpSpLocks noChangeAspect="1"/>
          </p:cNvGrpSpPr>
          <p:nvPr/>
        </p:nvGrpSpPr>
        <p:grpSpPr bwMode="auto">
          <a:xfrm>
            <a:off x="139505" y="-13010"/>
            <a:ext cx="1382907" cy="804244"/>
            <a:chOff x="1922" y="1129"/>
            <a:chExt cx="987" cy="574"/>
          </a:xfrm>
        </p:grpSpPr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8" name="Freeform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9" name="Freeform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0" name="Freeform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1" name="Freeform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" name="Freeform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43" name="Group 28"/>
          <p:cNvGrpSpPr>
            <a:grpSpLocks noChangeAspect="1"/>
          </p:cNvGrpSpPr>
          <p:nvPr/>
        </p:nvGrpSpPr>
        <p:grpSpPr bwMode="auto">
          <a:xfrm>
            <a:off x="0" y="5007562"/>
            <a:ext cx="687853" cy="1147722"/>
            <a:chOff x="1901" y="2020"/>
            <a:chExt cx="1059" cy="1767"/>
          </a:xfrm>
        </p:grpSpPr>
        <p:sp>
          <p:nvSpPr>
            <p:cNvPr id="44" name="Freeform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5" name="Freeform 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6" name="Freeform 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7" name="Freeform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8" name="Freeform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9" name="Freeform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0" name="Freeform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1" name="Freeform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52" name="Group 52"/>
          <p:cNvGrpSpPr>
            <a:grpSpLocks noChangeAspect="1"/>
          </p:cNvGrpSpPr>
          <p:nvPr/>
        </p:nvGrpSpPr>
        <p:grpSpPr bwMode="auto">
          <a:xfrm rot="19948164">
            <a:off x="11143247" y="105148"/>
            <a:ext cx="675071" cy="772505"/>
            <a:chOff x="4634" y="754"/>
            <a:chExt cx="1164" cy="1332"/>
          </a:xfrm>
        </p:grpSpPr>
        <p:sp>
          <p:nvSpPr>
            <p:cNvPr id="5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61" name="Group 64"/>
          <p:cNvGrpSpPr>
            <a:grpSpLocks noChangeAspect="1"/>
          </p:cNvGrpSpPr>
          <p:nvPr/>
        </p:nvGrpSpPr>
        <p:grpSpPr bwMode="auto">
          <a:xfrm flipH="1">
            <a:off x="10782665" y="2958792"/>
            <a:ext cx="1028242" cy="1140705"/>
            <a:chOff x="2052" y="995"/>
            <a:chExt cx="768" cy="852"/>
          </a:xfrm>
        </p:grpSpPr>
        <p:sp>
          <p:nvSpPr>
            <p:cNvPr id="6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485900"/>
            <a:ext cx="9134856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none" baseline="0">
                <a:solidFill>
                  <a:schemeClr val="tx1"/>
                </a:solidFill>
              </a:defRPr>
            </a:lvl1pPr>
          </a:lstStyle>
          <a:p>
            <a:pPr rtl="0"/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3C6A55C5-800C-4BE5-87E1-94A40C2DA10A}" type="datetime1">
              <a:rPr lang="en-GB" noProof="0" smtClean="0"/>
              <a:t>07/11/2024</a:t>
            </a:fld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CA8D9AD5-F248-4919-864A-CFD76CC027D6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3" r:id="rId4"/>
    <p:sldLayoutId id="2147483664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3840">
          <p15:clr>
            <a:srgbClr val="F26B43"/>
          </p15:clr>
        </p15:guide>
        <p15:guide id="4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FF215BE-0D6D-9FB7-351A-9EC3A41D55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7797850"/>
              </p:ext>
            </p:extLst>
          </p:nvPr>
        </p:nvGraphicFramePr>
        <p:xfrm>
          <a:off x="940714" y="764399"/>
          <a:ext cx="10906070" cy="6262606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1808665">
                  <a:extLst>
                    <a:ext uri="{9D8B030D-6E8A-4147-A177-3AD203B41FA5}">
                      <a16:colId xmlns:a16="http://schemas.microsoft.com/office/drawing/2014/main" val="250523208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11156545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292970714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755862270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872246439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1039775960"/>
                    </a:ext>
                  </a:extLst>
                </a:gridCol>
              </a:tblGrid>
              <a:tr h="34750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ENGLISH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MATHS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SCIENCE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History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RE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PSHEE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0606854"/>
                  </a:ext>
                </a:extLst>
              </a:tr>
              <a:tr h="414061"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The Write Stuff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 err="1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WhiteRose</a:t>
                      </a:r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 SoW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Developing Experts</a:t>
                      </a:r>
                    </a:p>
                    <a:p>
                      <a:endParaRPr lang="en-GB" sz="11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1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Scientific Enquiry</a:t>
                      </a:r>
                      <a:endParaRPr lang="en-GB" sz="11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GB" sz="1200" b="0" i="0" kern="120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Stone Age to Iron Age </a:t>
                      </a:r>
                    </a:p>
                    <a:p>
                      <a:pPr rtl="0" fontAlgn="base"/>
                      <a:r>
                        <a:rPr lang="en-GB" sz="1200" b="0" i="0" kern="120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How do we know about life in prehistoric Britain?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What </a:t>
                      </a:r>
                      <a:r>
                        <a:rPr lang="en-GB" sz="1000" b="1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is the Trinity?</a:t>
                      </a:r>
                      <a:endParaRPr lang="en-GB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Scarf</a:t>
                      </a:r>
                    </a:p>
                    <a:p>
                      <a:r>
                        <a:rPr lang="en-GB" sz="12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Valuing Difference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9148432"/>
                  </a:ext>
                </a:extLst>
              </a:tr>
              <a:tr h="3122911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Stone Age Boy</a:t>
                      </a:r>
                    </a:p>
                    <a:p>
                      <a:r>
                        <a:rPr lang="en-GB" sz="1200" dirty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Narrative Unit</a:t>
                      </a:r>
                    </a:p>
                    <a:p>
                      <a:r>
                        <a:rPr lang="en-GB" sz="1200" dirty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3 weeks</a:t>
                      </a:r>
                    </a:p>
                    <a:p>
                      <a:endParaRPr lang="en-GB" sz="120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GB" sz="1200" dirty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Skara Brae</a:t>
                      </a:r>
                    </a:p>
                    <a:p>
                      <a:r>
                        <a:rPr lang="en-GB" sz="1200" dirty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Non-fiction</a:t>
                      </a:r>
                    </a:p>
                    <a:p>
                      <a:r>
                        <a:rPr lang="en-GB" sz="1200" dirty="0" err="1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Holidiay</a:t>
                      </a:r>
                      <a:r>
                        <a:rPr lang="en-GB" sz="1200" dirty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 Brochure</a:t>
                      </a:r>
                    </a:p>
                    <a:p>
                      <a:r>
                        <a:rPr lang="en-GB" sz="1200" dirty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3 weeks</a:t>
                      </a:r>
                    </a:p>
                    <a:p>
                      <a:endParaRPr lang="en-GB" sz="120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GB" sz="1200" dirty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The Colour Collector</a:t>
                      </a:r>
                    </a:p>
                    <a:p>
                      <a:r>
                        <a:rPr lang="en-GB" sz="1200" dirty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Poetry</a:t>
                      </a:r>
                    </a:p>
                    <a:p>
                      <a:r>
                        <a:rPr lang="en-GB" sz="1200" dirty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1 week</a:t>
                      </a:r>
                    </a:p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Addition, Subtraction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20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Multiplication and Division</a:t>
                      </a:r>
                    </a:p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1 &amp; 2- How can a solar oven be made more effective?</a:t>
                      </a:r>
                    </a:p>
                    <a:p>
                      <a:endParaRPr lang="en-GB" sz="110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GB" sz="1100" dirty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3- Cleaning Coins- method and practical test</a:t>
                      </a:r>
                    </a:p>
                    <a:p>
                      <a:endParaRPr lang="en-GB" sz="110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GB" sz="1100" dirty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4- Cleaning Coins- results and conclusions</a:t>
                      </a:r>
                    </a:p>
                    <a:p>
                      <a:endParaRPr lang="en-GB" sz="110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GB" sz="1100" dirty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5-Making a cake- fair test, controls and variables</a:t>
                      </a:r>
                    </a:p>
                    <a:p>
                      <a:endParaRPr lang="en-GB" sz="110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GB" sz="1100" dirty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6- Making a cake- enquiry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dirty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1.What does prehistory mean?</a:t>
                      </a:r>
                    </a:p>
                    <a:p>
                      <a:r>
                        <a:rPr lang="en-GB" sz="1100" dirty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2.</a:t>
                      </a:r>
                      <a:r>
                        <a:rPr lang="en-GB" sz="180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kern="1200" dirty="0">
                          <a:solidFill>
                            <a:srgbClr val="002060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What kind of lifestyle did people in the Old Stone Age live and why?</a:t>
                      </a:r>
                    </a:p>
                    <a:p>
                      <a:r>
                        <a:rPr lang="en-GB" sz="1100" kern="1200" dirty="0">
                          <a:solidFill>
                            <a:srgbClr val="002060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3.</a:t>
                      </a:r>
                      <a:r>
                        <a:rPr lang="en-GB" sz="180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kern="1200" dirty="0">
                          <a:solidFill>
                            <a:srgbClr val="002060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How did life begin to change during the New Stone Age?</a:t>
                      </a:r>
                    </a:p>
                    <a:p>
                      <a:r>
                        <a:rPr lang="en-GB" sz="1100" kern="1200" dirty="0">
                          <a:solidFill>
                            <a:srgbClr val="002060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4.</a:t>
                      </a:r>
                      <a:r>
                        <a:rPr lang="en-GB" sz="180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kern="1200" dirty="0">
                          <a:solidFill>
                            <a:srgbClr val="002060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What can we learn about life from a Stone Age settlement?</a:t>
                      </a:r>
                    </a:p>
                    <a:p>
                      <a:r>
                        <a:rPr lang="en-GB" sz="1100" kern="1200" dirty="0">
                          <a:solidFill>
                            <a:srgbClr val="002060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5. What do grave goods tell us about the Bronze Age?</a:t>
                      </a:r>
                    </a:p>
                    <a:p>
                      <a:r>
                        <a:rPr lang="en-GB" sz="1100" kern="1200" dirty="0">
                          <a:solidFill>
                            <a:srgbClr val="002060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6.</a:t>
                      </a:r>
                      <a:r>
                        <a:rPr lang="en-GB" sz="180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kern="1200" dirty="0">
                          <a:solidFill>
                            <a:srgbClr val="002060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Why was Castle an Dinas built in such an imposing position?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What is the Trinity?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What are the Gospels?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Incarnation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Old Testament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New Testament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Christmas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Respect and challenge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My community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Family and friends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Our friends and neighbours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Similarities and Differences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Let’s celebrate our differences.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6596628"/>
                  </a:ext>
                </a:extLst>
              </a:tr>
              <a:tr h="1541221"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Core Knowledge</a:t>
                      </a:r>
                    </a:p>
                    <a:p>
                      <a:pPr algn="ctr"/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NC- Year 3</a:t>
                      </a:r>
                    </a:p>
                    <a:p>
                      <a:pPr algn="ctr"/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English- Transcription, Composition, </a:t>
                      </a:r>
                    </a:p>
                    <a:p>
                      <a:pPr algn="ctr"/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Vocabulary, Grammar and punctuation.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NC- Addition and subtractions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Children will be able to add and subtract with numbers up to 3 digits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Year 3 NC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Working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Scientifically- using practical scientific methods, processes and skills.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NC History-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Changes in Britain from the Stone Age to the Iron Age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Children can identify and describe the core beliefs studied.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Children can describe how people can show their beliefs in how they worship and how they live,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Children will learn about diversity and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tolerance of different cultures and religions.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Being respectful to everyone.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1985457"/>
                  </a:ext>
                </a:extLst>
              </a:tr>
            </a:tbl>
          </a:graphicData>
        </a:graphic>
      </p:graphicFrame>
      <p:sp>
        <p:nvSpPr>
          <p:cNvPr id="6" name="Arrow: Down 5">
            <a:extLst>
              <a:ext uri="{FF2B5EF4-FFF2-40B4-BE49-F238E27FC236}">
                <a16:creationId xmlns:a16="http://schemas.microsoft.com/office/drawing/2014/main" id="{463033A7-0111-8806-004A-F6F11B6ACCC6}"/>
              </a:ext>
            </a:extLst>
          </p:cNvPr>
          <p:cNvSpPr/>
          <p:nvPr/>
        </p:nvSpPr>
        <p:spPr>
          <a:xfrm>
            <a:off x="209964" y="1474749"/>
            <a:ext cx="586596" cy="4354337"/>
          </a:xfrm>
          <a:prstGeom prst="downArrow">
            <a:avLst/>
          </a:prstGeom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3DB2B90-BD0A-C190-4A18-DAB2B80B01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279801"/>
              </p:ext>
            </p:extLst>
          </p:nvPr>
        </p:nvGraphicFramePr>
        <p:xfrm>
          <a:off x="1217007" y="250520"/>
          <a:ext cx="8942991" cy="37084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749940">
                  <a:extLst>
                    <a:ext uri="{9D8B030D-6E8A-4147-A177-3AD203B41FA5}">
                      <a16:colId xmlns:a16="http://schemas.microsoft.com/office/drawing/2014/main" val="525258006"/>
                    </a:ext>
                  </a:extLst>
                </a:gridCol>
                <a:gridCol w="841036">
                  <a:extLst>
                    <a:ext uri="{9D8B030D-6E8A-4147-A177-3AD203B41FA5}">
                      <a16:colId xmlns:a16="http://schemas.microsoft.com/office/drawing/2014/main" val="377549007"/>
                    </a:ext>
                  </a:extLst>
                </a:gridCol>
                <a:gridCol w="4371018">
                  <a:extLst>
                    <a:ext uri="{9D8B030D-6E8A-4147-A177-3AD203B41FA5}">
                      <a16:colId xmlns:a16="http://schemas.microsoft.com/office/drawing/2014/main" val="3000164065"/>
                    </a:ext>
                  </a:extLst>
                </a:gridCol>
                <a:gridCol w="2980997">
                  <a:extLst>
                    <a:ext uri="{9D8B030D-6E8A-4147-A177-3AD203B41FA5}">
                      <a16:colId xmlns:a16="http://schemas.microsoft.com/office/drawing/2014/main" val="2486095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AUT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Year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VALUE: Excellence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Class: Helford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80483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E85C75C-2834-E648-38B6-826F4BF032F9}"/>
              </a:ext>
            </a:extLst>
          </p:cNvPr>
          <p:cNvSpPr txBox="1"/>
          <p:nvPr/>
        </p:nvSpPr>
        <p:spPr>
          <a:xfrm>
            <a:off x="303207" y="2386588"/>
            <a:ext cx="400110" cy="3896269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GB" sz="1400" dirty="0">
                <a:latin typeface="Century Gothic" panose="020B0502020202020204" pitchFamily="34" charset="0"/>
              </a:rPr>
              <a:t>Lesson Sequence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3CC3DE6-EE1A-E610-4F47-6295ABAF2E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590" y="81858"/>
            <a:ext cx="751622" cy="77356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8158DC7-F2E7-0BEE-9833-C90B1E492F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7495" y="250520"/>
            <a:ext cx="1219200" cy="436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1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FF215BE-0D6D-9FB7-351A-9EC3A41D55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304511"/>
              </p:ext>
            </p:extLst>
          </p:nvPr>
        </p:nvGraphicFramePr>
        <p:xfrm>
          <a:off x="796560" y="913007"/>
          <a:ext cx="10916886" cy="5655179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1819481">
                  <a:extLst>
                    <a:ext uri="{9D8B030D-6E8A-4147-A177-3AD203B41FA5}">
                      <a16:colId xmlns:a16="http://schemas.microsoft.com/office/drawing/2014/main" val="250523208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11156545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292970714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755862270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872246439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1039775960"/>
                    </a:ext>
                  </a:extLst>
                </a:gridCol>
              </a:tblGrid>
              <a:tr h="505804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ART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DT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MUSIC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MFL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PE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Personal Development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0606854"/>
                  </a:ext>
                </a:extLst>
              </a:tr>
              <a:tr h="360317">
                <a:tc>
                  <a:txBody>
                    <a:bodyPr/>
                    <a:lstStyle/>
                    <a:p>
                      <a:r>
                        <a:rPr lang="en-GB" sz="1100" b="0" i="0" kern="120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Access Art</a:t>
                      </a:r>
                      <a:endParaRPr lang="en-GB" sz="11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i="0" kern="1200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Food hygiene and handling- follow a recipe </a:t>
                      </a:r>
                      <a:endParaRPr lang="en-GB" sz="1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Charanga</a:t>
                      </a:r>
                    </a:p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French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Language Angels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Getset4PE</a:t>
                      </a:r>
                      <a:endParaRPr lang="en-GB" sz="12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Excellence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9148432"/>
                  </a:ext>
                </a:extLst>
              </a:tr>
              <a:tr h="126861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kern="1200" dirty="0">
                          <a:solidFill>
                            <a:srgbClr val="002060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Working with shape and colour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i="0" kern="1200" dirty="0">
                        <a:solidFill>
                          <a:srgbClr val="002060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GB" sz="900" b="1" i="0" kern="1200" dirty="0">
                          <a:solidFill>
                            <a:srgbClr val="002060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That we can be inspired by key artworks and make our own work in creative response. </a:t>
                      </a:r>
                      <a:endParaRPr lang="en-GB" sz="900" b="0" i="0" kern="1200" dirty="0">
                        <a:solidFill>
                          <a:srgbClr val="002060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GB" sz="900" b="1" i="0" kern="1200" dirty="0">
                          <a:solidFill>
                            <a:srgbClr val="002060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That we can use shape and colour as a way to simplify elements of the world.</a:t>
                      </a:r>
                      <a:endParaRPr lang="en-GB" sz="900" b="0" i="0" kern="1200" dirty="0">
                        <a:solidFill>
                          <a:srgbClr val="002060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GB" sz="900" b="1" i="0" kern="1200" dirty="0">
                          <a:solidFill>
                            <a:srgbClr val="002060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That shapes have both a positive and negative element.</a:t>
                      </a:r>
                      <a:endParaRPr lang="en-GB" sz="900" b="0" i="0" kern="1200" dirty="0">
                        <a:solidFill>
                          <a:srgbClr val="002060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GB" sz="900" b="1" i="0" kern="1200" dirty="0">
                          <a:solidFill>
                            <a:srgbClr val="002060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That we can arrange shapes to create exciting compositions.</a:t>
                      </a:r>
                      <a:endParaRPr lang="en-GB" sz="900" b="0" i="0" kern="1200" dirty="0">
                        <a:solidFill>
                          <a:srgbClr val="002060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GB" sz="900" b="1" i="0" kern="1200" dirty="0">
                          <a:solidFill>
                            <a:srgbClr val="002060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That we can build up imagery through layering shapes.</a:t>
                      </a:r>
                      <a:endParaRPr lang="en-GB" sz="900" b="0" i="0" kern="1200" dirty="0">
                        <a:solidFill>
                          <a:srgbClr val="002060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GB" sz="900" b="1" i="0" kern="1200" dirty="0">
                          <a:solidFill>
                            <a:srgbClr val="002060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That we can use collage to inspire prints.</a:t>
                      </a:r>
                      <a:endParaRPr lang="en-GB" sz="90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Autumn Term  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Playing in a Band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Love What We Do (part 1 and 2)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When the Saint’s go Marching (part 1 and 2)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My Bonnie lies over the ocean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20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Christmas Carols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dirty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Colours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dirty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 Numbers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dirty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Animals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dirty="0">
                        <a:solidFill>
                          <a:srgbClr val="002060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dirty="0">
                          <a:solidFill>
                            <a:srgbClr val="002060"/>
                          </a:solidFill>
                          <a:latin typeface="Comic Sans MS" panose="030F0702030302020204" pitchFamily="66" charset="0"/>
                        </a:rPr>
                        <a:t>Christmas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en-GB" sz="11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1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Go Active sports coaches 1 day per week</a:t>
                      </a:r>
                    </a:p>
                    <a:p>
                      <a:pPr rtl="0" fontAlgn="base"/>
                      <a:r>
                        <a:rPr lang="en-GB" sz="1100" b="0" i="0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Fundamentals </a:t>
                      </a:r>
                    </a:p>
                    <a:p>
                      <a:pPr rtl="0" fontAlgn="base"/>
                      <a:r>
                        <a:rPr lang="en-GB" sz="1100" b="0" i="0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Athletics  </a:t>
                      </a:r>
                    </a:p>
                    <a:p>
                      <a:pPr rtl="0" fontAlgn="base"/>
                      <a:endParaRPr lang="en-GB" sz="1100" b="0" i="0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rtl="0" fontAlgn="base"/>
                      <a:r>
                        <a:rPr lang="en-GB" sz="1100" b="0" i="0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Gymnastics-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1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I am learning to develop straight, forward and barrel rolls</a:t>
                      </a:r>
                    </a:p>
                    <a:p>
                      <a:pPr marL="0" indent="0">
                        <a:buNone/>
                      </a:pPr>
                      <a:endParaRPr lang="en-GB" sz="11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1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I can include rolls in sequence work using apparatus</a:t>
                      </a:r>
                    </a:p>
                    <a:p>
                      <a:pPr rtl="0" fontAlgn="base"/>
                      <a:endParaRPr lang="en-GB" sz="1100" b="0" i="0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Theme:</a:t>
                      </a: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Key figures of diversity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British Values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6596628"/>
                  </a:ext>
                </a:extLst>
              </a:tr>
              <a:tr h="197858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Link:</a:t>
                      </a:r>
                    </a:p>
                    <a:p>
                      <a:endParaRPr lang="en-GB" sz="9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Key figures of diversity that have excelled in their fields.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Develop understanding that everyone is different – emphasis on race/religion (protected characteristics) – discussion of individual liberty, tolerance, respect.</a:t>
                      </a:r>
                    </a:p>
                    <a:p>
                      <a:endParaRPr lang="en-GB" sz="9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2233705"/>
                  </a:ext>
                </a:extLst>
              </a:tr>
              <a:tr h="1341176"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Core Knowledge</a:t>
                      </a:r>
                    </a:p>
                    <a:p>
                      <a:pPr algn="ctr"/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NC Art and Design</a:t>
                      </a:r>
                    </a:p>
                    <a:p>
                      <a:pPr algn="ctr"/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Children will create sketchbooks.</a:t>
                      </a:r>
                    </a:p>
                    <a:p>
                      <a:pPr algn="ctr"/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Children will improve their mastery of art and design techniques, including drawing and painting.</a:t>
                      </a:r>
                    </a:p>
                    <a:p>
                      <a:pPr algn="ctr"/>
                      <a:endParaRPr lang="en-GB" sz="9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Children will play and perform in ensemble contexts, using their voices and playing musical instruments with increasing accuracy, fluency, control and expression.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Children will listen attentively to spoken language and show understanding by joining in and responding.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Children can develop flexibility, strength, technique, control and balance through gymnastics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Explorer Dome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Out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Hall for Cornwall - Panto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1985457"/>
                  </a:ext>
                </a:extLst>
              </a:tr>
            </a:tbl>
          </a:graphicData>
        </a:graphic>
      </p:graphicFrame>
      <p:sp>
        <p:nvSpPr>
          <p:cNvPr id="6" name="Arrow: Down 5">
            <a:extLst>
              <a:ext uri="{FF2B5EF4-FFF2-40B4-BE49-F238E27FC236}">
                <a16:creationId xmlns:a16="http://schemas.microsoft.com/office/drawing/2014/main" id="{463033A7-0111-8806-004A-F6F11B6ACCC6}"/>
              </a:ext>
            </a:extLst>
          </p:cNvPr>
          <p:cNvSpPr/>
          <p:nvPr/>
        </p:nvSpPr>
        <p:spPr>
          <a:xfrm>
            <a:off x="209964" y="1780906"/>
            <a:ext cx="586596" cy="4354337"/>
          </a:xfrm>
          <a:prstGeom prst="downArrow">
            <a:avLst/>
          </a:prstGeom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3DB2B90-BD0A-C190-4A18-DAB2B80B01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727091"/>
              </p:ext>
            </p:extLst>
          </p:nvPr>
        </p:nvGraphicFramePr>
        <p:xfrm>
          <a:off x="1370838" y="77537"/>
          <a:ext cx="8942991" cy="5181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749940">
                  <a:extLst>
                    <a:ext uri="{9D8B030D-6E8A-4147-A177-3AD203B41FA5}">
                      <a16:colId xmlns:a16="http://schemas.microsoft.com/office/drawing/2014/main" val="525258006"/>
                    </a:ext>
                  </a:extLst>
                </a:gridCol>
                <a:gridCol w="841036">
                  <a:extLst>
                    <a:ext uri="{9D8B030D-6E8A-4147-A177-3AD203B41FA5}">
                      <a16:colId xmlns:a16="http://schemas.microsoft.com/office/drawing/2014/main" val="377549007"/>
                    </a:ext>
                  </a:extLst>
                </a:gridCol>
                <a:gridCol w="4371018">
                  <a:extLst>
                    <a:ext uri="{9D8B030D-6E8A-4147-A177-3AD203B41FA5}">
                      <a16:colId xmlns:a16="http://schemas.microsoft.com/office/drawing/2014/main" val="3000164065"/>
                    </a:ext>
                  </a:extLst>
                </a:gridCol>
                <a:gridCol w="2980997">
                  <a:extLst>
                    <a:ext uri="{9D8B030D-6E8A-4147-A177-3AD203B41FA5}">
                      <a16:colId xmlns:a16="http://schemas.microsoft.com/office/drawing/2014/main" val="2486095000"/>
                    </a:ext>
                  </a:extLst>
                </a:gridCol>
              </a:tblGrid>
              <a:tr h="436245"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AUT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Year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VALUE: Excellence</a:t>
                      </a:r>
                    </a:p>
                    <a:p>
                      <a:endParaRPr lang="en-GB" sz="14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Class: Helford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80483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E85C75C-2834-E648-38B6-826F4BF032F9}"/>
              </a:ext>
            </a:extLst>
          </p:cNvPr>
          <p:cNvSpPr txBox="1"/>
          <p:nvPr/>
        </p:nvSpPr>
        <p:spPr>
          <a:xfrm>
            <a:off x="303207" y="2386588"/>
            <a:ext cx="400110" cy="3896269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GB" sz="1400" dirty="0">
                <a:latin typeface="Century Gothic" panose="020B0502020202020204" pitchFamily="34" charset="0"/>
              </a:rPr>
              <a:t>Lesson Sequence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3CC3DE6-EE1A-E610-4F47-6295ABAF2E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23" y="77537"/>
            <a:ext cx="751622" cy="77356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8158DC7-F2E7-0BEE-9833-C90B1E492F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2597" y="93043"/>
            <a:ext cx="1219200" cy="436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412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ack to School 16x9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5685050_TF02895270.potx" id="{CADB9F4A-D697-4DAF-A5D0-DBCD420CD3A7}" vid="{CA065BA7-8EB7-4416-849F-B031E594DEDC}"/>
    </a:ext>
  </a:extLst>
</a:theme>
</file>

<file path=ppt/theme/theme2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199653ad-c156-4a05-bad3-084c1a30b618}" enabled="0" method="" siteId="{199653ad-c156-4a05-bad3-084c1a30b61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Back to primary school presentation (widescreen)</Template>
  <TotalTime>0</TotalTime>
  <Words>680</Words>
  <Application>Microsoft Office PowerPoint</Application>
  <PresentationFormat>Widescreen</PresentationFormat>
  <Paragraphs>158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Cambria</vt:lpstr>
      <vt:lpstr>Century Gothic</vt:lpstr>
      <vt:lpstr>Comic Sans MS</vt:lpstr>
      <vt:lpstr>Back to School 16x9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Jody Wilson</dc:creator>
  <cp:lastModifiedBy>Lisa McGinty</cp:lastModifiedBy>
  <cp:revision>6</cp:revision>
  <cp:lastPrinted>2024-11-04T14:18:04Z</cp:lastPrinted>
  <dcterms:created xsi:type="dcterms:W3CDTF">2024-07-06T15:12:52Z</dcterms:created>
  <dcterms:modified xsi:type="dcterms:W3CDTF">2024-11-07T15:04:12Z</dcterms:modified>
</cp:coreProperties>
</file>