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72" d="100"/>
          <a:sy n="7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emf"/><Relationship Id="rId2" Type="http://schemas.openxmlformats.org/officeDocument/2006/relationships/image" Target="../media/image1.jp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2E0DA060-01CB-15CB-F976-1C647CDC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6629556" y="3372545"/>
            <a:ext cx="551642" cy="250307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AD83FC-D050-F5DF-1C8E-6CD753325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4" y="1628933"/>
            <a:ext cx="2727946" cy="4837182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804173" y="3758771"/>
            <a:ext cx="3972237" cy="2682520"/>
          </a:xfrm>
          <a:prstGeom prst="roundRect">
            <a:avLst>
              <a:gd name="adj" fmla="val 243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3" y="1298417"/>
            <a:ext cx="2669971" cy="5087733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024542" y="1081082"/>
            <a:ext cx="2656452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54059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952183" y="1676867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Know the differences between seeds and bulbs</a:t>
            </a:r>
            <a:endParaRPr lang="en-US" sz="11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plants: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horticultural management, plant biologist, plant pathologist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915663" y="2484711"/>
            <a:ext cx="187766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Design an experiment to find out what plants need to grow</a:t>
            </a:r>
            <a:endParaRPr lang="en-US" sz="11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925505" y="3294903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1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Describe what plants need to grow and stay healthy</a:t>
            </a:r>
            <a:endParaRPr lang="en-US" sz="11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925505" y="4141487"/>
            <a:ext cx="184114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Describe the life cycle of a plant</a:t>
            </a:r>
            <a:endParaRPr lang="en-US" sz="11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925505" y="4942199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Observe and record the growth of plants over time</a:t>
            </a:r>
            <a:endParaRPr lang="en-US" sz="11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933922" y="5735248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Understand that plants adapt to suit their environment</a:t>
            </a:r>
            <a:endParaRPr lang="en-US" sz="1100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2040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" name="Picture 7" descr="A pink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0BB5264E-0048-DF10-3EE5-E9942ED920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2822" y="140424"/>
            <a:ext cx="1410647" cy="76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7B68D1-231D-1A62-156C-7B548BBA434E}"/>
              </a:ext>
            </a:extLst>
          </p:cNvPr>
          <p:cNvSpPr txBox="1"/>
          <p:nvPr/>
        </p:nvSpPr>
        <p:spPr>
          <a:xfrm>
            <a:off x="3350559" y="1204415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Plants Need to Grow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FAB663-F4C2-1942-EDE5-1420847CC6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0668" y="4017583"/>
            <a:ext cx="2157580" cy="22874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FCB6CA-908B-6DC4-033A-CB06536DAAFA}"/>
              </a:ext>
            </a:extLst>
          </p:cNvPr>
          <p:cNvSpPr txBox="1"/>
          <p:nvPr/>
        </p:nvSpPr>
        <p:spPr>
          <a:xfrm>
            <a:off x="2979408" y="1535395"/>
            <a:ext cx="26539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water</a:t>
            </a:r>
            <a:r>
              <a:rPr lang="en-US" sz="1200" dirty="0">
                <a:latin typeface="Arial Rounded MT Bold" panose="020F0704030504030204" pitchFamily="34" charset="77"/>
              </a:rPr>
              <a:t> to survive. Plants get water through their roots.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the right </a:t>
            </a:r>
            <a:r>
              <a:rPr lang="en-US" sz="1200" b="1" dirty="0">
                <a:latin typeface="Arial Rounded MT Bold" panose="020F0704030504030204" pitchFamily="34" charset="77"/>
              </a:rPr>
              <a:t>temperature</a:t>
            </a:r>
            <a:r>
              <a:rPr lang="en-US" sz="1200" dirty="0">
                <a:latin typeface="Arial Rounded MT Bold" panose="020F0704030504030204" pitchFamily="34" charset="77"/>
              </a:rPr>
              <a:t> to grow. 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sunlight</a:t>
            </a:r>
            <a:r>
              <a:rPr lang="en-US" sz="1200" dirty="0">
                <a:latin typeface="Arial Rounded MT Bold" panose="020F0704030504030204" pitchFamily="34" charset="77"/>
              </a:rPr>
              <a:t> to help them grow and make their own food. </a:t>
            </a:r>
          </a:p>
          <a:p>
            <a:pPr algn="ctr"/>
            <a:endParaRPr lang="en-US" sz="800" b="1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room</a:t>
            </a:r>
            <a:r>
              <a:rPr lang="en-US" sz="1200" dirty="0">
                <a:latin typeface="Arial Rounded MT Bold" panose="020F0704030504030204" pitchFamily="34" charset="77"/>
              </a:rPr>
              <a:t> to grow. Plants need time to grow. It can take days, months or even years for them to grow.</a:t>
            </a:r>
            <a:r>
              <a:rPr lang="en-GB" sz="1200" dirty="0">
                <a:latin typeface="Arial Rounded MT Bold" panose="020F0704030504030204" pitchFamily="34" charset="77"/>
              </a:rPr>
              <a:t> </a:t>
            </a:r>
            <a:endParaRPr lang="en-US" sz="1200" b="1" dirty="0">
              <a:latin typeface="Arial Rounded MT Bold" panose="020F0704030504030204" pitchFamily="34" charset="77"/>
            </a:endParaRPr>
          </a:p>
        </p:txBody>
      </p:sp>
      <p:pic>
        <p:nvPicPr>
          <p:cNvPr id="26" name="Picture 2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30F70377-B6C1-8737-CA60-C5E8C03D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8" r="21987" b="6074"/>
          <a:stretch/>
        </p:blipFill>
        <p:spPr>
          <a:xfrm>
            <a:off x="6229783" y="1953953"/>
            <a:ext cx="3518996" cy="1653776"/>
          </a:xfrm>
          <a:prstGeom prst="rect">
            <a:avLst/>
          </a:prstGeom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D56A4B4C-3526-DCE0-5831-9390A4B7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787" y="1414318"/>
            <a:ext cx="3929927" cy="21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plant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germinates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when it starts to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grow.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Inside a seed/bulb is the baby plant.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are covered with a seed coat.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need the right conditions                                    to grow. Seeds need water,                                             air and the right                                                 temperature                                                                          to grow. 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FC0409C-9E4F-3F58-D385-1F90BB5A3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5811237" y="3367136"/>
            <a:ext cx="551642" cy="250307"/>
          </a:xfrm>
          <a:prstGeom prst="rect">
            <a:avLst/>
          </a:prstGeom>
        </p:spPr>
      </p:pic>
      <p:pic>
        <p:nvPicPr>
          <p:cNvPr id="32" name="Picture 31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6CEAA355-4025-9CFB-5C8D-E1F12D004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6257493" y="3365517"/>
            <a:ext cx="654948" cy="250307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804173" y="1180047"/>
            <a:ext cx="3953121" cy="2437248"/>
          </a:xfrm>
          <a:prstGeom prst="roundRect">
            <a:avLst>
              <a:gd name="adj" fmla="val 206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15D3DDD3-E196-3983-A292-C3AFEAB4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747" y="3970918"/>
            <a:ext cx="3888681" cy="231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Plants begin life as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or bulbs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They need soil, air and water to grow.</a:t>
            </a:r>
            <a:r>
              <a:rPr lang="en-GB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Plants grow into young plants called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seedlings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Plants                                       grow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flowers and fruits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These produce                                                              seeds. When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                                                                 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 is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pollinated,                                                                           the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find                                                                  their soil. The                                                                                         process starts                                                                          again! 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603E8C-2B9A-A302-0C48-CD792073C8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97165" y="4594734"/>
            <a:ext cx="1953938" cy="17595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96DF4C1-28B7-062C-D67C-C6FE8913FB05}"/>
              </a:ext>
            </a:extLst>
          </p:cNvPr>
          <p:cNvGrpSpPr/>
          <p:nvPr/>
        </p:nvGrpSpPr>
        <p:grpSpPr>
          <a:xfrm>
            <a:off x="6353735" y="3537093"/>
            <a:ext cx="2656452" cy="617273"/>
            <a:chOff x="2982823" y="4079234"/>
            <a:chExt cx="2385997" cy="617273"/>
          </a:xfrm>
        </p:grpSpPr>
        <p:pic>
          <p:nvPicPr>
            <p:cNvPr id="43" name="Picture 4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2ADBD31-317B-9427-15AA-B75EBB111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45" name="Picture 44" descr="Background pattern&#10;&#10;Description automatically generated">
              <a:extLst>
                <a:ext uri="{FF2B5EF4-FFF2-40B4-BE49-F238E27FC236}">
                  <a16:creationId xmlns:a16="http://schemas.microsoft.com/office/drawing/2014/main" id="{4DB97370-3850-872E-2AAE-1BA1278FA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8FD6E3D-F9B1-77B8-4EF0-E85F13C71760}"/>
              </a:ext>
            </a:extLst>
          </p:cNvPr>
          <p:cNvSpPr txBox="1"/>
          <p:nvPr/>
        </p:nvSpPr>
        <p:spPr>
          <a:xfrm>
            <a:off x="6679752" y="3660426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Life Cycle of a Plant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92DC55-2689-B231-7A31-F34993C2B306}"/>
              </a:ext>
            </a:extLst>
          </p:cNvPr>
          <p:cNvGrpSpPr/>
          <p:nvPr/>
        </p:nvGrpSpPr>
        <p:grpSpPr>
          <a:xfrm>
            <a:off x="6460464" y="937423"/>
            <a:ext cx="2656452" cy="617273"/>
            <a:chOff x="2982823" y="4079234"/>
            <a:chExt cx="2385997" cy="617273"/>
          </a:xfrm>
        </p:grpSpPr>
        <p:pic>
          <p:nvPicPr>
            <p:cNvPr id="51" name="Picture 5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238FF2F-C9F4-5517-ADCB-ACAA14432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52" name="Picture 51" descr="Background pattern&#10;&#10;Description automatically generated">
              <a:extLst>
                <a:ext uri="{FF2B5EF4-FFF2-40B4-BE49-F238E27FC236}">
                  <a16:creationId xmlns:a16="http://schemas.microsoft.com/office/drawing/2014/main" id="{79559600-F78A-D621-5771-9F89F4DB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9887DBE-7FCE-394F-DCDE-F82259BCDB84}"/>
              </a:ext>
            </a:extLst>
          </p:cNvPr>
          <p:cNvSpPr txBox="1"/>
          <p:nvPr/>
        </p:nvSpPr>
        <p:spPr>
          <a:xfrm>
            <a:off x="6786481" y="1060756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Life Cycle of a Plant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3974825" y="3758771"/>
            <a:ext cx="5801585" cy="2682520"/>
          </a:xfrm>
          <a:prstGeom prst="roundRect">
            <a:avLst>
              <a:gd name="adj" fmla="val 243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171028" y="1365411"/>
            <a:ext cx="3670831" cy="5020739"/>
          </a:xfrm>
          <a:prstGeom prst="roundRect">
            <a:avLst>
              <a:gd name="adj" fmla="val 2714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2040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" name="Picture 7" descr="A pink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0BB5264E-0048-DF10-3EE5-E9942ED920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2822" y="140424"/>
            <a:ext cx="1410647" cy="7694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FCB6CA-908B-6DC4-033A-CB06536DAAFA}"/>
              </a:ext>
            </a:extLst>
          </p:cNvPr>
          <p:cNvSpPr txBox="1"/>
          <p:nvPr/>
        </p:nvSpPr>
        <p:spPr>
          <a:xfrm>
            <a:off x="178093" y="1865004"/>
            <a:ext cx="36637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Rounded MT Bold" panose="020F0704030504030204" pitchFamily="34" charset="77"/>
              </a:rPr>
              <a:t>Water </a:t>
            </a:r>
            <a:r>
              <a:rPr lang="en-US" sz="1600" b="1" dirty="0">
                <a:latin typeface="Arial Rounded MT Bold" panose="020F0704030504030204" pitchFamily="34" charset="77"/>
              </a:rPr>
              <a:t>______________________________________________________________________________________________________</a:t>
            </a:r>
          </a:p>
          <a:p>
            <a:endParaRPr lang="en-US" sz="1100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Temperature </a:t>
            </a:r>
          </a:p>
          <a:p>
            <a:r>
              <a:rPr lang="en-US" sz="1600" b="1" dirty="0">
                <a:latin typeface="Arial Rounded MT Bold" panose="020F0704030504030204" pitchFamily="34" charset="77"/>
              </a:rPr>
              <a:t>______________________________________________________________________________________________________</a:t>
            </a:r>
          </a:p>
          <a:p>
            <a:endParaRPr lang="en-US" sz="1100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Light </a:t>
            </a:r>
          </a:p>
          <a:p>
            <a:r>
              <a:rPr lang="en-US" sz="1600" b="1" dirty="0">
                <a:latin typeface="Arial Rounded MT Bold" panose="020F0704030504030204" pitchFamily="34" charset="77"/>
              </a:rPr>
              <a:t>______________________________________________________________________________________________________</a:t>
            </a:r>
            <a:endParaRPr lang="en-US" sz="1600" dirty="0">
              <a:latin typeface="Arial Rounded MT Bold" panose="020F0704030504030204" pitchFamily="34" charset="77"/>
            </a:endParaRPr>
          </a:p>
          <a:p>
            <a:endParaRPr lang="en-US" sz="1100" b="1" dirty="0">
              <a:latin typeface="Arial Rounded MT Bold" panose="020F0704030504030204" pitchFamily="34" charset="77"/>
            </a:endParaRPr>
          </a:p>
          <a:p>
            <a:r>
              <a:rPr lang="en-US" sz="1200" b="1" dirty="0">
                <a:latin typeface="Arial Rounded MT Bold" panose="020F0704030504030204" pitchFamily="34" charset="77"/>
              </a:rPr>
              <a:t>Space and time</a:t>
            </a:r>
          </a:p>
          <a:p>
            <a:r>
              <a:rPr lang="en-US" sz="1600" b="1" dirty="0">
                <a:latin typeface="Arial Rounded MT Bold" panose="020F0704030504030204" pitchFamily="34" charset="77"/>
              </a:rPr>
              <a:t>______________________________________________________________________________________________________</a:t>
            </a:r>
          </a:p>
        </p:txBody>
      </p:sp>
      <p:pic>
        <p:nvPicPr>
          <p:cNvPr id="26" name="Picture 2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30F70377-B6C1-8737-CA60-C5E8C03DA60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8108" t="16898" r="21987" b="10432"/>
          <a:stretch/>
        </p:blipFill>
        <p:spPr>
          <a:xfrm>
            <a:off x="7708901" y="2432387"/>
            <a:ext cx="2039878" cy="1177782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3974825" y="1180047"/>
            <a:ext cx="5782469" cy="2437248"/>
          </a:xfrm>
          <a:prstGeom prst="roundRect">
            <a:avLst>
              <a:gd name="adj" fmla="val 206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15D3DDD3-E196-3983-A292-C3AFEAB4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825" y="3758771"/>
            <a:ext cx="5801584" cy="231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xplain what happens to plants to help them reproduce.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do plants need to grow? __________________________________________________________________________________________________________________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happens to a plant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when it dies?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603E8C-2B9A-A302-0C48-CD792073C8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8902" y="4592776"/>
            <a:ext cx="1999480" cy="1800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1D5723-6357-EADC-A7A0-44DAD80D4646}"/>
              </a:ext>
            </a:extLst>
          </p:cNvPr>
          <p:cNvSpPr txBox="1"/>
          <p:nvPr/>
        </p:nvSpPr>
        <p:spPr>
          <a:xfrm>
            <a:off x="4984962" y="184129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Before and After Test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BAB9C-77E8-E543-D6EC-1B8C347EEC88}"/>
              </a:ext>
            </a:extLst>
          </p:cNvPr>
          <p:cNvSpPr txBox="1"/>
          <p:nvPr/>
        </p:nvSpPr>
        <p:spPr>
          <a:xfrm>
            <a:off x="115807" y="1381793"/>
            <a:ext cx="372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Explain why each point below is important to help a plant grow.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C3F139-D6BC-D71E-238C-36F948BAF54D}"/>
              </a:ext>
            </a:extLst>
          </p:cNvPr>
          <p:cNvSpPr txBox="1"/>
          <p:nvPr/>
        </p:nvSpPr>
        <p:spPr>
          <a:xfrm>
            <a:off x="4012139" y="1183794"/>
            <a:ext cx="5722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Circle what plants need to grow.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D0027-68A9-B996-8363-5061BD0F1859}"/>
              </a:ext>
            </a:extLst>
          </p:cNvPr>
          <p:cNvSpPr txBox="1"/>
          <p:nvPr/>
        </p:nvSpPr>
        <p:spPr>
          <a:xfrm>
            <a:off x="4286865" y="2035277"/>
            <a:ext cx="74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water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ECB8B-D446-0A51-0881-60423A56770E}"/>
              </a:ext>
            </a:extLst>
          </p:cNvPr>
          <p:cNvSpPr txBox="1"/>
          <p:nvPr/>
        </p:nvSpPr>
        <p:spPr>
          <a:xfrm>
            <a:off x="4554970" y="2759165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8105B-67CA-BAE1-8320-46F18D4DAD6F}"/>
              </a:ext>
            </a:extLst>
          </p:cNvPr>
          <p:cNvSpPr txBox="1"/>
          <p:nvPr/>
        </p:nvSpPr>
        <p:spPr>
          <a:xfrm>
            <a:off x="5443755" y="2346052"/>
            <a:ext cx="694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A746F-E841-53FF-CDBA-D2F10D704F2F}"/>
              </a:ext>
            </a:extLst>
          </p:cNvPr>
          <p:cNvSpPr txBox="1"/>
          <p:nvPr/>
        </p:nvSpPr>
        <p:spPr>
          <a:xfrm>
            <a:off x="5317002" y="1715517"/>
            <a:ext cx="88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garden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158A1D-3116-B3C0-DB3A-1172BA956261}"/>
              </a:ext>
            </a:extLst>
          </p:cNvPr>
          <p:cNvSpPr txBox="1"/>
          <p:nvPr/>
        </p:nvSpPr>
        <p:spPr>
          <a:xfrm>
            <a:off x="6482453" y="1898134"/>
            <a:ext cx="147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watering 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28F712-F11B-37C8-8311-C12ABE5B5C05}"/>
              </a:ext>
            </a:extLst>
          </p:cNvPr>
          <p:cNvSpPr txBox="1"/>
          <p:nvPr/>
        </p:nvSpPr>
        <p:spPr>
          <a:xfrm>
            <a:off x="5842104" y="3005342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light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5B5E8-D51E-4FBF-E929-9E664C85337D}"/>
              </a:ext>
            </a:extLst>
          </p:cNvPr>
          <p:cNvSpPr txBox="1"/>
          <p:nvPr/>
        </p:nvSpPr>
        <p:spPr>
          <a:xfrm>
            <a:off x="6438229" y="2592732"/>
            <a:ext cx="1934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right temperature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04750C-C43D-613B-928E-E2496CCC50C9}"/>
              </a:ext>
            </a:extLst>
          </p:cNvPr>
          <p:cNvSpPr txBox="1"/>
          <p:nvPr/>
        </p:nvSpPr>
        <p:spPr>
          <a:xfrm>
            <a:off x="8181186" y="2203646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77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231576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1">
            <a:extLst>
              <a:ext uri="{FF2B5EF4-FFF2-40B4-BE49-F238E27FC236}">
                <a16:creationId xmlns:a16="http://schemas.microsoft.com/office/drawing/2014/main" id="{CC2347DA-C515-550C-CA4C-43A02BFAC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67923"/>
              </p:ext>
            </p:extLst>
          </p:nvPr>
        </p:nvGraphicFramePr>
        <p:xfrm>
          <a:off x="200982" y="1410682"/>
          <a:ext cx="9499829" cy="503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332">
                  <a:extLst>
                    <a:ext uri="{9D8B030D-6E8A-4147-A177-3AD203B41FA5}">
                      <a16:colId xmlns:a16="http://schemas.microsoft.com/office/drawing/2014/main" val="1483215143"/>
                    </a:ext>
                  </a:extLst>
                </a:gridCol>
                <a:gridCol w="7730497">
                  <a:extLst>
                    <a:ext uri="{9D8B030D-6E8A-4147-A177-3AD203B41FA5}">
                      <a16:colId xmlns:a16="http://schemas.microsoft.com/office/drawing/2014/main" val="2925171619"/>
                    </a:ext>
                  </a:extLst>
                </a:gridCol>
              </a:tblGrid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photosynthesis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process in which green plants use sunlight to make their own food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30005"/>
                  </a:ext>
                </a:extLst>
              </a:tr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carbon dioxide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plants use this to make their own food in a process called photosynthesis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47378"/>
                  </a:ext>
                </a:extLst>
              </a:tr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oxygen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one of the main gases that make up air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23632"/>
                  </a:ext>
                </a:extLst>
              </a:tr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glucose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sugar that plays a vital role in the metabolism of most living organisms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8645"/>
                  </a:ext>
                </a:extLst>
              </a:tr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pollination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process that allows plants to reproduce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58047"/>
                  </a:ext>
                </a:extLst>
              </a:tr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germination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process by which a plant grows from a seed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98488"/>
                  </a:ext>
                </a:extLst>
              </a:tr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crop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plant or plant product that is grown and harvested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84513"/>
                  </a:ext>
                </a:extLst>
              </a:tr>
              <a:tr h="62992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forests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places </a:t>
                      </a:r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where there are mostly trees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3917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F163611-AA64-D6CE-72AD-D71452BA7098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B4ADA-D1E3-C1DE-81F5-44CDEE62D6F5}"/>
              </a:ext>
            </a:extLst>
          </p:cNvPr>
          <p:cNvSpPr txBox="1"/>
          <p:nvPr/>
        </p:nvSpPr>
        <p:spPr>
          <a:xfrm>
            <a:off x="689657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AB4300-ADEE-2A68-CF6C-D1C40DEC2D8E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78">
            <a:extLst>
              <a:ext uri="{FF2B5EF4-FFF2-40B4-BE49-F238E27FC236}">
                <a16:creationId xmlns:a16="http://schemas.microsoft.com/office/drawing/2014/main" id="{41B1E4F1-4CD4-44F7-9056-35D9423A9A61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7513E-BC8A-72C5-DE47-94530AB2BBC5}"/>
              </a:ext>
            </a:extLst>
          </p:cNvPr>
          <p:cNvSpPr txBox="1"/>
          <p:nvPr/>
        </p:nvSpPr>
        <p:spPr>
          <a:xfrm>
            <a:off x="1033946" y="222612"/>
            <a:ext cx="284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Unit Rocket Words: Year 2 – Plants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202505-579E-5B51-7057-E192950D6502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F92B5-8410-C1D4-7970-1B37D08CB6AC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D02AFD-32B5-52E6-F35C-75CEC093EE63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E96197-492C-EA8F-1EFE-4DF68BD95331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C4AAD9-168B-B737-18B4-D1EADBBB8BD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ED7B81-9C5A-049B-4948-331318E4EAB4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02C5B9-E73A-08DB-46D2-09C2618938B1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DF54FC-B210-8BE5-1F32-CEC5CB276AD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5DCADB-43DC-1F4B-4B0C-71EEB00D46F5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53697-C5E6-125D-AB45-B9D8CA93C4DA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5B3E98-C35E-808E-113E-273C47FE01E1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5DB57A-94BC-690E-6E06-A53BF58812FF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62557A-F84D-21E0-9E46-452F9897B0AB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917859-135A-3059-A86B-C7415FE267AE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5C950C4-6BAA-E572-1166-1BB09871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897DC4A-9CBE-99B1-7F7C-F85DDA3C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09CD167-64BD-E90A-14AC-5B790DAE7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E227146-A1B6-B553-6027-51CBD571A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22837D9-783D-5030-13D7-4505C7EFC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75391362-AD5A-2FF7-68F5-7A2CDEF58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FEABFA0F-A4FF-DAF4-CB66-51C1B09435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29" name="Picture 2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45A1737-F47D-1BDC-9293-A33F8D8CE6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grpSp>
        <p:nvGrpSpPr>
          <p:cNvPr id="30" name="Google Shape;231;p3">
            <a:extLst>
              <a:ext uri="{FF2B5EF4-FFF2-40B4-BE49-F238E27FC236}">
                <a16:creationId xmlns:a16="http://schemas.microsoft.com/office/drawing/2014/main" id="{9A56B918-107C-3524-014A-83644BF5F527}"/>
              </a:ext>
            </a:extLst>
          </p:cNvPr>
          <p:cNvGrpSpPr/>
          <p:nvPr/>
        </p:nvGrpSpPr>
        <p:grpSpPr>
          <a:xfrm>
            <a:off x="3922569" y="1012383"/>
            <a:ext cx="2691987" cy="618583"/>
            <a:chOff x="4168240" y="976588"/>
            <a:chExt cx="2385997" cy="618583"/>
          </a:xfrm>
        </p:grpSpPr>
        <p:pic>
          <p:nvPicPr>
            <p:cNvPr id="31" name="Google Shape;232;p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63D6ED7-718D-489F-A821-75189ACA5B5D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233;p3">
              <a:extLst>
                <a:ext uri="{FF2B5EF4-FFF2-40B4-BE49-F238E27FC236}">
                  <a16:creationId xmlns:a16="http://schemas.microsoft.com/office/drawing/2014/main" id="{5CD13960-FF1E-8F87-3B74-D8EA380772F1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>
              <a:solidFill>
                <a:srgbClr val="55C7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 Rounded MT Bold" panose="020F0704030504030204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34;p3">
              <a:extLst>
                <a:ext uri="{FF2B5EF4-FFF2-40B4-BE49-F238E27FC236}">
                  <a16:creationId xmlns:a16="http://schemas.microsoft.com/office/drawing/2014/main" id="{529E5DD8-8359-4759-53E1-7B41DAF307F3}"/>
                </a:ext>
              </a:extLst>
            </p:cNvPr>
            <p:cNvSpPr txBox="1"/>
            <p:nvPr/>
          </p:nvSpPr>
          <p:spPr>
            <a:xfrm>
              <a:off x="4639439" y="1071991"/>
              <a:ext cx="13884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 Rounded"/>
                <a:buNone/>
              </a:pPr>
              <a:r>
                <a:rPr lang="en-GB" sz="1400" b="1" i="0" u="none" strike="noStrike" cap="none" dirty="0">
                  <a:solidFill>
                    <a:srgbClr val="FFFFFF"/>
                  </a:solidFill>
                  <a:latin typeface="Arial Rounded MT Bold" panose="020F0704030504030204" pitchFamily="34" charset="77"/>
                  <a:ea typeface="Arial Rounded"/>
                  <a:cs typeface="Arial Rounded"/>
                  <a:sym typeface="Arial Rounded"/>
                </a:rPr>
                <a:t>Rocket Words</a:t>
              </a:r>
              <a:endParaRPr dirty="0"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90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497</Words>
  <Application>Microsoft Office PowerPoint</Application>
  <PresentationFormat>A4 Paper (210x297 mm)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Emily Haynes</cp:lastModifiedBy>
  <cp:revision>61</cp:revision>
  <dcterms:created xsi:type="dcterms:W3CDTF">2022-07-14T08:20:57Z</dcterms:created>
  <dcterms:modified xsi:type="dcterms:W3CDTF">2024-05-12T06:20:51Z</dcterms:modified>
</cp:coreProperties>
</file>