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2" r:id="rId2"/>
    <p:sldId id="284" r:id="rId3"/>
    <p:sldId id="302" r:id="rId4"/>
    <p:sldId id="303" r:id="rId5"/>
  </p:sldIdLst>
  <p:sldSz cx="12192000" cy="6858000"/>
  <p:notesSz cx="6797675" cy="9926638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721FE9-B554-6089-5426-8470B5C3FBE5}" v="126" dt="2024-09-01T20:41:09.525"/>
  </p1510:revLst>
</p1510:revInfo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Themed Style 2 –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7959D-9804-4D1C-A655-CBF0B14076A7}" type="datetime1">
              <a:rPr lang="en-GB" smtClean="0"/>
              <a:t>11/09/2024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7AC5DF-40F8-4DFF-A8FD-B750C543C466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 dirty="0"/>
              <a:t>Click to 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n-GB" noProof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C9F319-34FE-4E6F-BCD8-FC33CAA264C2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2CDE7D-6279-4474-ADF7-3B07D1C0CB1C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C85036-F2F3-432A-B48C-08E7AEDDFFA3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93D72C-181D-41E2-A470-8154892088D8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81A7E9-10B0-41C7-8058-6F76CEF6AE44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1471EF-0BC9-4F95-968C-DA7014A96051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D6D6A8-3CA9-4E5B-B509-F7FE825F3D91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DE9178-4933-43A1-89FC-423830009F86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85F755-9AA6-4E14-9661-8EAD6FC58909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496242-5FAD-4EC1-B169-9656806089B8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C6A55C5-800C-4BE5-87E1-94A40C2DA10A}" type="datetime1">
              <a:rPr lang="en-GB" noProof="0" smtClean="0"/>
              <a:t>11/09/2024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7865565"/>
              </p:ext>
            </p:extLst>
          </p:nvPr>
        </p:nvGraphicFramePr>
        <p:xfrm>
          <a:off x="927557" y="764399"/>
          <a:ext cx="10919227" cy="5864385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35378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05925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GEOGRAPHY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522682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Write Stuff</a:t>
                      </a:r>
                    </a:p>
                    <a:p>
                      <a:endParaRPr lang="en-GB" sz="10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Reading VIPERS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/>
                        </a:rPr>
                        <a:t>WhiteRose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 SoW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Place value/4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Developing Experts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Natural Wonder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the Grand Canyon safe for future generations?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Gothic century"/>
                        </a:rPr>
                        <a:t>What do Christians learn from the creation story?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SCARF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Me and My relationships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3265594">
                <a:tc>
                  <a:txBody>
                    <a:bodyPr/>
                    <a:lstStyle/>
                    <a:p>
                      <a:r>
                        <a:rPr lang="en-GB" sz="900" b="1" u="sng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Writing</a:t>
                      </a:r>
                    </a:p>
                    <a:p>
                      <a:r>
                        <a:rPr lang="en-GB" sz="9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Grammasaurus</a:t>
                      </a:r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Place Value of Punctuation &amp; Grammar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Common &amp; proper nouns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Collective/partitive nouns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Abstract nouns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Being verbs + ‘to have’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Regular action verbs &amp; verb phrases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Irregular action verbs &amp; verb phrases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Phrasal verbs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is a subject?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 1-3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focus: application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Co-ordinating conjunctions to join clauses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Compound &amp; dummy subjects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Gerunds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application</a:t>
                      </a:r>
                    </a:p>
                    <a:p>
                      <a:endParaRPr lang="en-GB" sz="7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700" b="1" u="sng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Reading VIPERS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Glitter Boy by Ian Eagleton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Nonfiction texts on: 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Sounds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Coasts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Musical history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Place Value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Addition and subtraction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Identify how sounds are made.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how vibrations from sound travel through a medium to the ear.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sound insulation.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volume.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pitch.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sounds from near and from far.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1. What dangers might the Grand Canyon face? What is erosion? Is erosion always the same?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2. Erosion on our doorstep…coastlines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3. The power of water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(physical &amp; chemical erosion/weathering)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4. Cheddar Gorge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Erosion in action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5. What types of erosion impact the Grand Canyon?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6. Is the Grand Canyon safe for future generations?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How do you know?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evidence is there?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rtl="0" fontAlgn="base">
                        <a:buAutoNum type="arabicPeriod"/>
                      </a:pPr>
                      <a:r>
                        <a:rPr lang="en-GB" sz="12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What is wonderful about our world?</a:t>
                      </a:r>
                      <a:endParaRPr lang="en-GB" sz="1000" b="0" i="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is the story of Genesis?</a:t>
                      </a: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does God teach Christians about caring for his world?</a:t>
                      </a: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do Christians put God’s teachings into practise?</a:t>
                      </a: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key lessons can we take from the Adam and Eve story?</a:t>
                      </a: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do Christians learn from the creation story?</a:t>
                      </a:r>
                    </a:p>
                    <a:p>
                      <a:pPr marL="0" indent="0"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Define successful qualities of teamwork and collaboration.</a:t>
                      </a:r>
                    </a:p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Explain what we mean by a ‘positive, healthy relationship.</a:t>
                      </a:r>
                    </a:p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Recognise that there are times when they might need to say 'no' to a friend.</a:t>
                      </a:r>
                    </a:p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Describe 'good' and 'not so good' feelings and how feelings can affect our physical state.</a:t>
                      </a:r>
                    </a:p>
                    <a:p>
                      <a:r>
                        <a:rPr lang="en-GB" sz="9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Recognise that different people can have different feelings in the same situation.</a:t>
                      </a:r>
                    </a:p>
                    <a:p>
                      <a:r>
                        <a:rPr lang="en-GB" sz="9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Give examples of strategies to respond to being bullied, including what people can do and say.</a:t>
                      </a:r>
                    </a:p>
                    <a:p>
                      <a:r>
                        <a:rPr lang="en-GB" sz="9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Understand and give examples of who or where pressure to behave in an unhealthy, unacceptable or risky way might come from.</a:t>
                      </a:r>
                      <a:endParaRPr lang="en-GB" sz="1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 understanding of the concepts set out in English Appendix 2 (NC)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/>
                        </a:rPr>
                        <a:t>Understand and Indicate grammatical and other features 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and understand grammatical terminology.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Compare and order numbers up to 1000.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Estimate numbers up to 1000.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Count in 50s.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 the place value of digits in a three-digit number.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Written formal method in +&amp;-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Gothic century"/>
                        </a:rPr>
                        <a:t>Sound is a type of energy. Sounds are created by vibrations.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Gothic century"/>
                        </a:rPr>
                        <a:t>The louder the sound, the bigger the vibration.</a:t>
                      </a:r>
                      <a:endParaRPr kumimoji="0" lang="en-GB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Gothic century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label the parts of a river and the influences of erosion and weathering on it.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collect information about a place and use it in a report.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use maps, atlases and globes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have learnt about the creation story in KS1.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know the Bible is the holy book for Christians and can be used as a source of wisdom and guidance.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Many Christians will read the bible regularly.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have learnt that Christians believe Adam and Eve were the first humans.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understand the importance of respecting others.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be able to identify different types of bullying including cyber bullying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474749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512267"/>
              </p:ext>
            </p:extLst>
          </p:nvPr>
        </p:nvGraphicFramePr>
        <p:xfrm>
          <a:off x="1217007" y="250520"/>
          <a:ext cx="8942991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Lynher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90" y="81858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95" y="250520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7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568828"/>
              </p:ext>
            </p:extLst>
          </p:nvPr>
        </p:nvGraphicFramePr>
        <p:xfrm>
          <a:off x="796560" y="913007"/>
          <a:ext cx="10916886" cy="5954932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331372"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SingUp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Language Angels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Getset4PE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Whole 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576920">
                <a:tc rowSpan="2">
                  <a:txBody>
                    <a:bodyPr/>
                    <a:lstStyle/>
                    <a:p>
                      <a:r>
                        <a:rPr lang="en-GB" sz="105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Gestural drawing with Charcoal</a:t>
                      </a:r>
                    </a:p>
                    <a:p>
                      <a:endParaRPr lang="en-GB" sz="1050" kern="1200" dirty="0">
                        <a:solidFill>
                          <a:srgbClr val="002060"/>
                        </a:solidFill>
                        <a:effectLst/>
                        <a:latin typeface="Gothic century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children discover how to make drawings that capture a sense of drama or performance using charcoal.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Children are freed from the constraints of creating representational drawings based on observation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i="0" kern="1200" dirty="0">
                        <a:solidFill>
                          <a:srgbClr val="002060"/>
                        </a:solidFill>
                        <a:effectLst/>
                        <a:latin typeface="Gothic century"/>
                        <a:ea typeface="+mn-ea"/>
                        <a:cs typeface="+mn-cs"/>
                      </a:endParaRPr>
                    </a:p>
                    <a:p>
                      <a:endParaRPr lang="en-GB" sz="1050" kern="1200" dirty="0">
                        <a:solidFill>
                          <a:srgbClr val="002060"/>
                        </a:solidFill>
                        <a:effectLst/>
                        <a:latin typeface="Gothic century"/>
                        <a:ea typeface="+mn-ea"/>
                        <a:cs typeface="+mn-cs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To construct a Grand Canyon sculpture from clay. </a:t>
                      </a:r>
                    </a:p>
                    <a:p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Develop our construction skills, creative thinking and resilience skills.</a:t>
                      </a:r>
                    </a:p>
                    <a:p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Use tools to help us construct and take creative risks by experimenting to see what happens.</a:t>
                      </a:r>
                    </a:p>
                    <a:p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Use ‘Design through Making’ philosophy and reflect at all stages to inform future making. </a:t>
                      </a:r>
                      <a:endParaRPr lang="en-GB" sz="6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Exploring and developing playing skills using the glockenspiel.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to play the songs: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Mardi Gras </a:t>
                      </a:r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Groovin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’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Two-Way Radio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Flea Fly 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Rigadoon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Mamma Mia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Compose using the notes C, D, E, F + 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 </a:t>
                      </a:r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famillie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(my family)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6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5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1. </a:t>
                      </a: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How to recognise, recall and spell different family members.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2. Consolidate the nouns and definite articles/determiners for family members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3. how to ask and answer the question ‘do you have any siblings?’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4. Pupils will learn to introduce their own/ fictitious family members.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5. Pupils will learn to say how old their own/ fictitious family members are.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6. Pupils will revise and consolidate all language covered.</a:t>
                      </a:r>
                      <a:endParaRPr lang="en-GB" sz="5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Gothic century"/>
                        </a:rPr>
                        <a:t>Athletics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Gothic century"/>
                        </a:rPr>
                        <a:t>GoActive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Gothic century"/>
                        </a:rPr>
                        <a:t> sports coaches 1 day per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Gothic century"/>
                        </a:rPr>
                        <a:t>Class PE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Gothic century"/>
                        </a:rPr>
                        <a:t>1 day per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r>
                        <a:rPr lang="en-GB" sz="1000" b="0" i="0" kern="120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1. To </a:t>
                      </a: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develop stamina and an understanding of speed and pace in relation to distance.</a:t>
                      </a:r>
                    </a:p>
                    <a:p>
                      <a:r>
                        <a:rPr lang="en-GB" sz="1000" b="0" i="0" kern="120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2. To </a:t>
                      </a: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develop power and speed in the sprinting technique.</a:t>
                      </a:r>
                    </a:p>
                    <a:p>
                      <a:r>
                        <a:rPr lang="en-GB" sz="1000" b="0" i="0" kern="120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3. To </a:t>
                      </a: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develop technique when jumping for distance.</a:t>
                      </a:r>
                      <a:endParaRPr lang="en-GB" sz="10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r>
                        <a:rPr lang="en-GB" sz="1000" b="0" i="0" kern="120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4. To </a:t>
                      </a: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develop power and technique when throwing for </a:t>
                      </a:r>
                      <a:r>
                        <a:rPr lang="en-GB" sz="1000" b="0" i="0" kern="120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distance.</a:t>
                      </a:r>
                    </a:p>
                    <a:p>
                      <a:r>
                        <a:rPr lang="en-GB" sz="1000" b="0" i="0" kern="120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5. To develop a pull throw for distance and accuracy.</a:t>
                      </a:r>
                    </a:p>
                    <a:p>
                      <a:r>
                        <a:rPr lang="en-GB" sz="1000" b="0" i="0" kern="120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6. To develop officiating and performing skills.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Theme: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SCARF curriculum - Valuing Difference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Anti-bullying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7481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</a:rPr>
                        <a:t>Link</a:t>
                      </a: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Understanding our feelings and believing in ourselves. </a:t>
                      </a: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that had a particular passion – what impact have they had on history/people of their community?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ctr"/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Understand that pressure applied varies the tone of the charcoal.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Supports our Geography learning.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understand the physical geography of the Grand Canyon and how it was created by erosion.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Will build on the previous Glockenspiel unit taught in KS1.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Pupils will have the knowledge and skills to be able to introduce themselves, say how they feel, count to 10, and say basic greetings.</a:t>
                      </a:r>
                      <a:endParaRPr kumimoji="0" lang="en-GB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Gothic century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Physical: pace, sprint, jump for distance, throw for distance.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Social: collaboration, leadership.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Emotional: perseverance, determination, honesty.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Thinking: reflection, observing and providing feedback.</a:t>
                      </a:r>
                      <a:endParaRPr lang="en-GB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Gothic century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Explorer Dome - Sound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Cheddar Gorge geographical visit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780906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335351"/>
              </p:ext>
            </p:extLst>
          </p:nvPr>
        </p:nvGraphicFramePr>
        <p:xfrm>
          <a:off x="1370838" y="77537"/>
          <a:ext cx="8942991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  <a:p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Lynher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23" y="77537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2597" y="930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0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615622"/>
              </p:ext>
            </p:extLst>
          </p:nvPr>
        </p:nvGraphicFramePr>
        <p:xfrm>
          <a:off x="927557" y="764399"/>
          <a:ext cx="10919227" cy="6032025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35378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05925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GEOGRAPHY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522682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Write Stuff</a:t>
                      </a:r>
                    </a:p>
                    <a:p>
                      <a:endParaRPr lang="en-GB" sz="10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Reading VIPERS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/>
                        </a:rPr>
                        <a:t>WhiteRose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 SoW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Place value/4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Developing Experts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Natural Wonder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the Grand Canyon safe for future generations?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Gothic century"/>
                        </a:rPr>
                        <a:t>What do Christians learn from the creation story?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SCARF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Me and My relationships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3265594">
                <a:tc>
                  <a:txBody>
                    <a:bodyPr/>
                    <a:lstStyle/>
                    <a:p>
                      <a:r>
                        <a:rPr lang="en-GB" sz="900" b="1" u="sng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Writing</a:t>
                      </a:r>
                    </a:p>
                    <a:p>
                      <a:r>
                        <a:rPr lang="en-GB" sz="9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Grammasaurus</a:t>
                      </a:r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Place Value of Punctuation &amp; Grammar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Common &amp; proper nouns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Collective/partitive nouns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Abstract nouns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Being verbs + ‘to have’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Regular action verbs &amp; verb phrases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Irregular action verbs &amp; verb phrases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Phrasal verbs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is a subject?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 1-3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focus: application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Co-ordinating conjunctions to join clauses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Compound &amp; dummy subjects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Gerunds</a:t>
                      </a:r>
                    </a:p>
                    <a:p>
                      <a:r>
                        <a:rPr lang="en-GB" sz="7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application</a:t>
                      </a:r>
                    </a:p>
                    <a:p>
                      <a:endParaRPr lang="en-GB" sz="7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700" b="1" u="sng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Reading VIPERS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Glitter Boy by Ian Eagleton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Nonfiction texts on: 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Sounds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Coasts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Musical history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Place Value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Addition and subtraction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Identify how sounds are made.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how vibrations from sound travel through a medium to the ear.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sound insulation.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volume.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pitch.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sounds from near and from far.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1. What dangers might the Grand Canyon face? What is erosion? Is erosion always the same?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2. Erosion on our doorstep…coastlines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3. The power of water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(physical &amp; chemical erosion/weathering)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4. Cheddar Gorge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Erosion in action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5. What types of erosion impact the Grand Canyon?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6. Is the Grand Canyon safe for future generations?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How do you know?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evidence is there?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rtl="0" fontAlgn="base">
                        <a:buAutoNum type="arabicPeriod"/>
                      </a:pPr>
                      <a:r>
                        <a:rPr lang="en-GB" sz="12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What is wonderful about our world?</a:t>
                      </a:r>
                      <a:endParaRPr lang="en-GB" sz="1000" b="0" i="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is the story of Genesis?</a:t>
                      </a: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does God teach Christians about caring for his world?</a:t>
                      </a: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do Christians put God’s teachings into practise?</a:t>
                      </a: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key lessons can we take from the Adam and Eve story?</a:t>
                      </a:r>
                    </a:p>
                    <a:p>
                      <a:pPr marL="342900" indent="-342900" rtl="0" fontAlgn="base">
                        <a:buAutoNum type="arabicPeriod"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do Christians learn from the creation story?</a:t>
                      </a:r>
                    </a:p>
                    <a:p>
                      <a:pPr marL="0" indent="0"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Give examples of how they have worked collaboratively. </a:t>
                      </a:r>
                    </a:p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Describe the attributes needed to work collaboratively.</a:t>
                      </a:r>
                    </a:p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Explain what is meant by the terms negotiation and compromise.</a:t>
                      </a:r>
                    </a:p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Understand that online communication can be misinterpreted.</a:t>
                      </a:r>
                    </a:p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Demonstrate how to respond to a wide range of feelings in others.</a:t>
                      </a:r>
                    </a:p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Give examples of some key qualities of friendship. </a:t>
                      </a:r>
                    </a:p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Reflect on their own friendship qualities.</a:t>
                      </a:r>
                    </a:p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Recognise basic emotional needs, understand that they change according to circumstance.</a:t>
                      </a:r>
                    </a:p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Identify characteristics of passive, aggressive and assertive behaviours.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 understanding of the concepts set out in English Appendix 2 (NC)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/>
                        </a:rPr>
                        <a:t>Understand and Indicate grammatical and other features 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and understand grammatical terminology.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Read Roman numerals.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Compare and order numbers up to 10,000.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Estimate numbers up to 10,000.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Round numbers to the nearest 10, 100, 1000.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 the place value of digits in a three-digit number.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Written formal method in +&amp;-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Gothic century"/>
                        </a:rPr>
                        <a:t>Sound is a type of energy. Sounds are created by vibrations.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Gothic century"/>
                        </a:rPr>
                        <a:t>The louder the sound, the bigger the vibration.</a:t>
                      </a:r>
                      <a:endParaRPr kumimoji="0" lang="en-GB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Gothic century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label the parts of a river and the influences of erosion and weathering on it.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collect information about a place and use it in a report.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use maps, atlases and globes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have learnt about the creation story in KS1.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know the Bible is the holy book for Christians and can be used as a source of wisdom and guidance.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Many Christians will read the bible regularly.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have learnt that Christians believe Adam and Eve were the first humans.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be able to identify the characteristics of friendships.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That healthy relationships are positive.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the importance of respecting others.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474749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509018"/>
              </p:ext>
            </p:extLst>
          </p:nvPr>
        </p:nvGraphicFramePr>
        <p:xfrm>
          <a:off x="1217007" y="250520"/>
          <a:ext cx="8942991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Lynher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90" y="81858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95" y="250520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2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568912"/>
              </p:ext>
            </p:extLst>
          </p:nvPr>
        </p:nvGraphicFramePr>
        <p:xfrm>
          <a:off x="796560" y="913007"/>
          <a:ext cx="10916886" cy="5983877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360317"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SingUp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Language Angels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Getset4PE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Whole 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576920">
                <a:tc rowSpan="2">
                  <a:txBody>
                    <a:bodyPr/>
                    <a:lstStyle/>
                    <a:p>
                      <a:r>
                        <a:rPr lang="en-GB" sz="105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Gestural drawing with Charcoal</a:t>
                      </a:r>
                    </a:p>
                    <a:p>
                      <a:endParaRPr lang="en-GB" sz="1050" kern="1200" dirty="0">
                        <a:solidFill>
                          <a:srgbClr val="002060"/>
                        </a:solidFill>
                        <a:effectLst/>
                        <a:latin typeface="Gothic century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children discover how to make drawings that capture a sense of drama or performance using charcoal.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Children are freed from the constraints of creating representational drawings based on observation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i="0" kern="1200" dirty="0">
                        <a:solidFill>
                          <a:srgbClr val="002060"/>
                        </a:solidFill>
                        <a:effectLst/>
                        <a:latin typeface="Gothic century"/>
                        <a:ea typeface="+mn-ea"/>
                        <a:cs typeface="+mn-cs"/>
                      </a:endParaRPr>
                    </a:p>
                    <a:p>
                      <a:endParaRPr lang="en-GB" sz="1050" kern="1200" dirty="0">
                        <a:solidFill>
                          <a:srgbClr val="002060"/>
                        </a:solidFill>
                        <a:effectLst/>
                        <a:latin typeface="Gothic century"/>
                        <a:ea typeface="+mn-ea"/>
                        <a:cs typeface="+mn-cs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To construct a Grand Canyon sculpture from clay. </a:t>
                      </a:r>
                    </a:p>
                    <a:p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Develop our construction skills, creative thinking and resilience skills.</a:t>
                      </a:r>
                    </a:p>
                    <a:p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Use tools to help us construct and take creative risks by experimenting to see what happens.</a:t>
                      </a:r>
                    </a:p>
                    <a:p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Use ‘Design through Making’ philosophy and reflect at all stages to inform future making. </a:t>
                      </a:r>
                      <a:endParaRPr lang="en-GB" sz="6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Exploring and developing playing skills using the glockenspiel.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to play the songs: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Mardi Gras </a:t>
                      </a:r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Groovin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’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Two-Way Radio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Flea Fly 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Rigadoon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Mamma Mia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Compose using the notes C, D, E, F + G.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 </a:t>
                      </a:r>
                      <a:r>
                        <a:rPr lang="en-GB" sz="9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famillie</a:t>
                      </a:r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(my family)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5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4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1. </a:t>
                      </a: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How to recognise, recall and spell different family members.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2. Consolidate the nouns and definite articles/determiners for family members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3. how to ask and answer the question ‘do you have any siblings?’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4. Pupils will learn to introduce their own/ fictitious family members.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5. Pupils will learn to say how old their own/ fictitious family members are.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6. Pupils will revise and consolidate all language covered.</a:t>
                      </a:r>
                      <a:endParaRPr lang="en-GB" sz="4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Gothic century"/>
                        </a:rPr>
                        <a:t>Athletics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Gothic century"/>
                        </a:rPr>
                        <a:t>GoActive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Gothic century"/>
                        </a:rPr>
                        <a:t> sports coaches 1 day per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Gothic century"/>
                        </a:rPr>
                        <a:t>Class PE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Gothic century"/>
                        </a:rPr>
                        <a:t>1 day per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1. To develop stamina and an understanding of speed and pace in relation to distance.</a:t>
                      </a:r>
                    </a:p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2. To develop power and speed in the sprinting technique.</a:t>
                      </a:r>
                    </a:p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3. To develop technique when jumping for distance.</a:t>
                      </a:r>
                      <a:endParaRPr lang="en-GB" sz="100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4. To develop power and technique when throwing for distance.</a:t>
                      </a:r>
                    </a:p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5. To develop a pull throw for distance and accuracy.</a:t>
                      </a:r>
                    </a:p>
                    <a:p>
                      <a:r>
                        <a:rPr lang="en-GB" sz="1000" b="0" i="0" kern="1200" dirty="0">
                          <a:solidFill>
                            <a:srgbClr val="002060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6. To develop officiating and performing skills.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Theme: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SCARF curriculum - Valuing Difference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Anti-bullying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7481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</a:rPr>
                        <a:t>Link</a:t>
                      </a: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Understanding our feelings and believing in ourselves. </a:t>
                      </a: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that had a particular passion – what impact have they had on history/people of their community?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ctr"/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Understand that pressure applied varies the tone of the charcoal.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Supports our Geography learning.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understand the physical geography of the Grand Canyon and how it was created by erosion.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Will build on the previous Glockenspiel unit taught in KS1.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Pupils will have the knowledge and skills to be able to introduce themselves, say how they feel, count to 10, and say basic greetings.</a:t>
                      </a:r>
                      <a:endParaRPr kumimoji="0" lang="en-GB" sz="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Gothic century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Physical: pace, sprint, jump for distance, throw for distance.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Social: collaboration, leadership.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Emotional: perseverance, determination, honesty.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Gothic century"/>
                          <a:ea typeface="+mn-ea"/>
                          <a:cs typeface="+mn-cs"/>
                        </a:rPr>
                        <a:t>Thinking: reflection, observing and providing feedback.</a:t>
                      </a:r>
                      <a:endParaRPr lang="en-GB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Explorer Dome - Sound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Cheddar Gorge geographical visit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780906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435001"/>
              </p:ext>
            </p:extLst>
          </p:nvPr>
        </p:nvGraphicFramePr>
        <p:xfrm>
          <a:off x="1370838" y="77537"/>
          <a:ext cx="8942991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  <a:p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Lynher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23" y="77537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2597" y="930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0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5050_TF02895270.potx" id="{CADB9F4A-D697-4DAF-A5D0-DBCD420CD3A7}" vid="{CA065BA7-8EB7-4416-849F-B031E594DEDC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99653ad-c156-4a05-bad3-084c1a30b618}" enabled="0" method="" siteId="{199653ad-c156-4a05-bad3-084c1a30b61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Back to primary school presentation (widescreen)</Template>
  <TotalTime>177</TotalTime>
  <Words>2351</Words>
  <Application>Microsoft Office PowerPoint</Application>
  <PresentationFormat>Widescreen</PresentationFormat>
  <Paragraphs>418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Cambria</vt:lpstr>
      <vt:lpstr>Century Gothic</vt:lpstr>
      <vt:lpstr>Gothic century</vt:lpstr>
      <vt:lpstr>Back to School 16x9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Wilson</dc:creator>
  <cp:lastModifiedBy>Robert Cottis</cp:lastModifiedBy>
  <cp:revision>10</cp:revision>
  <cp:lastPrinted>2024-09-11T12:37:57Z</cp:lastPrinted>
  <dcterms:created xsi:type="dcterms:W3CDTF">2024-07-06T15:12:52Z</dcterms:created>
  <dcterms:modified xsi:type="dcterms:W3CDTF">2024-09-11T12:38:02Z</dcterms:modified>
</cp:coreProperties>
</file>