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84" r:id="rId3"/>
    <p:sldId id="302" r:id="rId4"/>
    <p:sldId id="303" r:id="rId5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21FE9-B554-6089-5426-8470B5C3FBE5}" v="126" dt="2024-09-01T20:41:09.525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11/09/2024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11/09/2024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865565"/>
              </p:ext>
            </p:extLst>
          </p:nvPr>
        </p:nvGraphicFramePr>
        <p:xfrm>
          <a:off x="927557" y="764399"/>
          <a:ext cx="10919227" cy="586438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5378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522682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Reading VIPERS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Wonder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the Grand Canyon safe for future generations?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Gothic century"/>
                        </a:rPr>
                        <a:t>What do Christians learn from the creation story?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and My relationships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265594">
                <a:tc>
                  <a:txBody>
                    <a:bodyPr/>
                    <a:lstStyle/>
                    <a:p>
                      <a:r>
                        <a:rPr lang="en-GB" sz="900" b="1" u="sng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  <a:p>
                      <a:r>
                        <a:rPr lang="en-GB" sz="9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Grammasaurus</a:t>
                      </a:r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Place Value of Punctuation &amp; Grammar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 &amp; proper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Collective/partitive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Abstract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Being verbs + ‘to have’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Regular action verbs &amp; verb phrases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Irregular action verbs &amp; verb phrases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Phrasal verbs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a subject?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 1-3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focus: application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Co-ordinating conjunctions to join clauses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Compound &amp; dummy subjects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Gerunds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application</a:t>
                      </a:r>
                    </a:p>
                    <a:p>
                      <a:endParaRPr lang="en-GB" sz="7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700" b="1" u="sng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Reading VIPERS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Glitter Boy by Ian Eagleton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Nonfiction texts on: 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Sounds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Coasts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Musical 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Place Value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Addition and subtraction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how sounds are made.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how vibrations from sound travel through a medium to the ear.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sound insulation.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volume.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pitch.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sounds from near and from far.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 What dangers might the Grand Canyon face? What is erosion? Is erosion always the same?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 Erosion on our doorstep…coastlines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3. The power of water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(physical &amp; chemical erosion/weathering)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 Cheddar Gorge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in action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 What types of erosion impact the Grand Canyon?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Is the Grand Canyon safe for future generations?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How do you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evidence is there?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rtl="0" fontAlgn="base">
                        <a:buAutoNum type="arabicPeriod"/>
                      </a:pPr>
                      <a:r>
                        <a:rPr lang="en-GB" sz="12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What is wonderful about our world?</a:t>
                      </a:r>
                      <a:endParaRPr lang="en-GB" sz="1000" b="0" i="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is the story of Genesis?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does God teach Christians about caring for his world?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do Christians put God’s teachings into practise?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key lessons can we take from the Adam and Eve story?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do Christians learn from the creation story?</a:t>
                      </a:r>
                    </a:p>
                    <a:p>
                      <a:pPr marL="0" indent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Define successful qualities of teamwork and collaboration.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Explain what we mean by a ‘positive, healthy relationship.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Recognise that there are times when they might need to say 'no' to a friend.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Describe 'good' and 'not so good' feelings and how feelings can affect our physical state.</a:t>
                      </a:r>
                    </a:p>
                    <a:p>
                      <a:r>
                        <a:rPr lang="en-GB" sz="9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Recognise that different people can have different feelings in the same situation.</a:t>
                      </a:r>
                    </a:p>
                    <a:p>
                      <a:r>
                        <a:rPr lang="en-GB" sz="9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Give examples of strategies to respond to being bullied, including what people can do and say.</a:t>
                      </a:r>
                    </a:p>
                    <a:p>
                      <a:r>
                        <a:rPr lang="en-GB" sz="9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Understand and give examples of who or where pressure to behave in an unhealthy, unacceptable or risky way might come from.</a:t>
                      </a:r>
                      <a:endParaRPr lang="en-GB" sz="1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/>
                        </a:rPr>
                        <a:t>Understand 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Compare and order numbers up to 1000.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Estimate numbers up to 1000.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Count in 50s.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the place value of digits in a three-digit number.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 in +&amp;-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Gothic century"/>
                        </a:rPr>
                        <a:t>Sound is a type of energy. Sounds are created by vibrations.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Gothic century"/>
                        </a:rPr>
                        <a:t>The louder the sound, the bigger the vibration.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label the parts of a river and the influences of erosion and weathering on 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collect information about a place and use it in a report.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maps, atlases and globes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have learnt about the creation story in KS1.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know the Bible is the holy book for Christians and can be used as a source of wisdom and guidance.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 Christians will read the bible regularly.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have learnt that Christians believe Adam and Eve were the first humans.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understand the importance of respecting others.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identify different types of bullying including cyber bullying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12267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7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568828"/>
              </p:ext>
            </p:extLst>
          </p:nvPr>
        </p:nvGraphicFramePr>
        <p:xfrm>
          <a:off x="796560" y="913007"/>
          <a:ext cx="10916886" cy="595493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31372"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SingUp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Getset4PE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Whole 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Gestural drawing with Charcoal</a:t>
                      </a: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children discover how to make drawings that capture a sense of drama or performance using charcoal.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Children are freed from the constraints of creating representational drawings based on observation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i="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To construct a Grand Canyon sculpture from clay. 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our construction skills, creative thinking and resilience skills.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Use tools to help us construct and take creative risks by experimenting to see what happens.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Use ‘Design through Making’ philosophy and reflect at all stages to inform future making. </a:t>
                      </a:r>
                      <a:endParaRPr lang="en-GB" sz="6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Exploring and developing playing skills using the glockenspiel.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to play the songs: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Mardi Gras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Groovin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Two-Way Radio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Flea Fly 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Rigadoon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Mamma Mia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Compose using the notes C, D, E, F + 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famillie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(my family)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5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1. </a:t>
                      </a: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How to recognise, recall and spell different family members.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2. Consolidate the nouns and definite articles/determiners for family members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3. how to ask and answer the question ‘do you have any siblings?’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4. Pupils will learn to introduce their own/ fictitious family members.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5. Pupils will learn to say how old their own/ fictitious family members are.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6. Pupils will revise and consolidate all language covered.</a:t>
                      </a:r>
                      <a:endParaRPr lang="en-GB" sz="5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Athletics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Gothic century"/>
                        </a:rPr>
                        <a:t>GoActive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 sports coaches 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Class PE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1. To </a:t>
                      </a: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stamina and an understanding of speed and pace in relation to distance.</a:t>
                      </a: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2. To </a:t>
                      </a: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power and speed in the sprinting technique.</a:t>
                      </a: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3. To </a:t>
                      </a: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technique when jumping for distance.</a:t>
                      </a:r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4. To </a:t>
                      </a: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power and technique when throwing for </a:t>
                      </a:r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distance.</a:t>
                      </a: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5. To develop a pull throw for distance and accuracy.</a:t>
                      </a:r>
                    </a:p>
                    <a:p>
                      <a:r>
                        <a:rPr lang="en-GB" sz="1000" b="0" i="0" kern="120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6. To develop officiating and performing skills.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7481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 that pressure applied varies the tone of the charcoal.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Supports our Geography learning.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understand the physical geography of the Grand Canyon and how it was created by erosion.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Will build on the previous Glockenspiel unit taught in KS1.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Pupils will have the knowledge and skills to be able to introduce themselves, say how they feel, count to 10, and say basic greetings.</a:t>
                      </a:r>
                      <a:endParaRPr kumimoji="0" lang="en-GB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othic centur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Physical: pace, sprint, jump for distance, throw for distance.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Social: collaboration, leadership.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Emotional: perseverance, determination, honesty.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Thinking: reflection, observing and providing feedback.</a:t>
                      </a:r>
                      <a:endParaRPr lang="en-GB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 - Sound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Cheddar Gorge geographical visit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35351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615622"/>
              </p:ext>
            </p:extLst>
          </p:nvPr>
        </p:nvGraphicFramePr>
        <p:xfrm>
          <a:off x="927557" y="764399"/>
          <a:ext cx="10919227" cy="603202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5378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522682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  <a:p>
                      <a:endParaRPr lang="en-GB" sz="1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Reading VIPERS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Wonder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the Grand Canyon safe for future generations?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Gothic century"/>
                        </a:rPr>
                        <a:t>What do Christians learn from the creation story?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and My relationships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265594">
                <a:tc>
                  <a:txBody>
                    <a:bodyPr/>
                    <a:lstStyle/>
                    <a:p>
                      <a:r>
                        <a:rPr lang="en-GB" sz="900" b="1" u="sng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  <a:p>
                      <a:r>
                        <a:rPr lang="en-GB" sz="9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Grammasaurus</a:t>
                      </a:r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Place Value of Punctuation &amp; Grammar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 &amp; proper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Collective/partitive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Abstract nouns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Being verbs + ‘to have’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Regular action verbs &amp; verb phrases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Irregular action verbs &amp; verb phrases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Phrasal verbs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a subject?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 1-3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focus: application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Co-ordinating conjunctions to join clauses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Compound &amp; dummy subjects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Gerunds</a:t>
                      </a:r>
                    </a:p>
                    <a:p>
                      <a:r>
                        <a:rPr lang="en-GB" sz="7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application</a:t>
                      </a:r>
                    </a:p>
                    <a:p>
                      <a:endParaRPr lang="en-GB" sz="7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700" b="1" u="sng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Reading VIPERS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Glitter Boy by Ian Eagleton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Nonfiction texts on: 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Sounds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Coasts</a:t>
                      </a:r>
                    </a:p>
                    <a:p>
                      <a:r>
                        <a:rPr lang="en-GB" sz="90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Musical 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Place Value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Addition and subtraction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how sounds are made.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how vibrations from sound travel through a medium to the ear.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sound insulation.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volume.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pitch.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sounds from near and from far.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 What dangers might the Grand Canyon face? What is erosion? Is erosion always the same?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 Erosion on our doorstep…coastlines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3. The power of water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(physical &amp; chemical erosion/weathering)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 Cheddar Gorge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Erosion in action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 What types of erosion impact the Grand Canyon?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Is the Grand Canyon safe for future generations?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How do you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evidence is there?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rtl="0" fontAlgn="base">
                        <a:buAutoNum type="arabicPeriod"/>
                      </a:pPr>
                      <a:r>
                        <a:rPr lang="en-GB" sz="12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What is wonderful about our world?</a:t>
                      </a:r>
                      <a:endParaRPr lang="en-GB" sz="1000" b="0" i="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is the story of Genesis?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does God teach Christians about caring for his world?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do Christians put God’s teachings into practise?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key lessons can we take from the Adam and Eve story?</a:t>
                      </a:r>
                    </a:p>
                    <a:p>
                      <a:pPr marL="342900" indent="-342900" rtl="0" fontAlgn="base">
                        <a:buAutoNum type="arabicPeriod"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do Christians learn from the creation story?</a:t>
                      </a:r>
                    </a:p>
                    <a:p>
                      <a:pPr marL="0" indent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Give examples of how they have worked collaboratively. 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Describe the attributes needed to work collaboratively.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Explain what is meant by the terms negotiation and compromise.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Understand that online communication can be misinterpreted.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Demonstrate how to respond to a wide range of feelings in others.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Give examples of some key qualities of friendship. 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Reflect on their own friendship qualities.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Recognise basic emotional needs, understand that they change according to circumstance.</a:t>
                      </a:r>
                    </a:p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Identify characteristics of passive, aggressive and assertive behaviours.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/>
                        </a:rPr>
                        <a:t>Understand 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 Roman numerals.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Compare and order numbers up to 10,000.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Estimate numbers up to 10,000.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Round numbers to the nearest 10, 100, 1000.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the place value of digits in a three-digit number.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 in +&amp;-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Gothic century"/>
                        </a:rPr>
                        <a:t>Sound is a type of energy. Sounds are created by vibrations.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Gothic century"/>
                        </a:rPr>
                        <a:t>The louder the sound, the bigger the vibration.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label the parts of a river and the influences of erosion and weathering on 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collect information about a place and use it in a report.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maps, atlases and globes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have learnt about the creation story in KS1.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know the Bible is the holy book for Christians and can be used as a source of wisdom and guidance.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 Christians will read the bible regularly.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have learnt that Christians believe Adam and Eve were the first humans.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identify the characteristics of friendships.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That healthy relationships are positive.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the importance of respecting others.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09018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568912"/>
              </p:ext>
            </p:extLst>
          </p:nvPr>
        </p:nvGraphicFramePr>
        <p:xfrm>
          <a:off x="796560" y="913007"/>
          <a:ext cx="10916886" cy="598387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AccessArt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SingUp</a:t>
                      </a: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Getset4PE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Whole 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Gestural drawing with Charcoal</a:t>
                      </a: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children discover how to make drawings that capture a sense of drama or performance using charcoal.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Children are freed from the constraints of creating representational drawings based on observation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i="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rgbClr val="002060"/>
                        </a:solidFill>
                        <a:effectLst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endParaRPr lang="en-GB" sz="105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To construct a Grand Canyon sculpture from clay. 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Develop our construction skills, creative thinking and resilience skills.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Use tools to help us construct and take creative risks by experimenting to see what happens.</a:t>
                      </a:r>
                    </a:p>
                    <a:p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Use ‘Design through Making’ philosophy and reflect at all stages to inform future making. </a:t>
                      </a:r>
                      <a:endParaRPr lang="en-GB" sz="6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Exploring and developing playing skills using the glockenspiel.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to play the songs: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Mardi Gras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Groovin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Two-Way Radio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Flea Fly 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Rigadoon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Mamma Mia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Compose using the notes C, D, E, F + G.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 </a:t>
                      </a:r>
                      <a:r>
                        <a:rPr lang="en-GB" sz="9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famillie</a:t>
                      </a: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(my family)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5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4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1. </a:t>
                      </a: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How to recognise, recall and spell different family members.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2. Consolidate the nouns and definite articles/determiners for family members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3. how to ask and answer the question ‘do you have any siblings?’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4. Pupils will learn to introduce their own/ fictitious family members.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5. Pupils will learn to say how old their own/ fictitious family members are.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6. Pupils will revise and consolidate all language covered.</a:t>
                      </a:r>
                      <a:endParaRPr lang="en-GB" sz="4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Athletics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Gothic century"/>
                        </a:rPr>
                        <a:t>GoActive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 sports coaches 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Class PE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Gothic century"/>
                        </a:rPr>
                        <a:t>1 day per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1. To develop stamina and an understanding of speed and pace in relation to distance.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2. To develop power and speed in the sprinting technique.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3. To develop technique when jumping for distance.</a:t>
                      </a:r>
                      <a:endParaRPr lang="en-GB" sz="1000" dirty="0">
                        <a:solidFill>
                          <a:srgbClr val="002060"/>
                        </a:solidFill>
                        <a:latin typeface="Gothic century"/>
                      </a:endParaRP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4. To develop power and technique when throwing for distance.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5. To develop a pull throw for distance and accuracy.</a:t>
                      </a:r>
                    </a:p>
                    <a:p>
                      <a:r>
                        <a:rPr lang="en-GB" sz="1000" b="0" i="0" kern="1200" dirty="0">
                          <a:solidFill>
                            <a:srgbClr val="002060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6. To develop officiating and performing skills.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7481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8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 that pressure applied varies the tone of the charcoal.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Supports our Geography learning.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understand the physical geography of the Grand Canyon and how it was created by erosion.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Will build on the previous Glockenspiel unit taught in KS1.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Pupils will have the knowledge and skills to be able to introduce themselves, say how they feel, count to 10, and say basic greetings.</a:t>
                      </a: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othic century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Physical: pace, sprint, jump for distance, throw for distance.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Social: collaboration, leadership.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Emotional: perseverance, determination, honesty.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Gothic century"/>
                          <a:ea typeface="+mn-ea"/>
                          <a:cs typeface="+mn-cs"/>
                        </a:rPr>
                        <a:t>Thinking: reflection, observing and providing feedback.</a:t>
                      </a:r>
                      <a:endParaRPr lang="en-GB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 - Sound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Cheddar Gorge geographical visit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35001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Lynher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0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177</TotalTime>
  <Words>2351</Words>
  <Application>Microsoft Office PowerPoint</Application>
  <PresentationFormat>Widescreen</PresentationFormat>
  <Paragraphs>418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</vt:lpstr>
      <vt:lpstr>Century Gothic</vt:lpstr>
      <vt:lpstr>Gothic century</vt:lpstr>
      <vt:lpstr>Back to School 16x9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Robert Cottis</cp:lastModifiedBy>
  <cp:revision>10</cp:revision>
  <cp:lastPrinted>2024-09-11T12:37:57Z</cp:lastPrinted>
  <dcterms:created xsi:type="dcterms:W3CDTF">2024-07-06T15:12:52Z</dcterms:created>
  <dcterms:modified xsi:type="dcterms:W3CDTF">2024-09-11T12:38:02Z</dcterms:modified>
</cp:coreProperties>
</file>